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5"/>
  </p:notesMasterIdLst>
  <p:sldIdLst>
    <p:sldId id="600" r:id="rId2"/>
    <p:sldId id="601" r:id="rId3"/>
    <p:sldId id="609" r:id="rId4"/>
    <p:sldId id="543" r:id="rId5"/>
    <p:sldId id="544" r:id="rId6"/>
    <p:sldId id="603" r:id="rId7"/>
    <p:sldId id="548" r:id="rId8"/>
    <p:sldId id="549" r:id="rId9"/>
    <p:sldId id="550" r:id="rId10"/>
    <p:sldId id="551" r:id="rId11"/>
    <p:sldId id="552" r:id="rId12"/>
    <p:sldId id="553" r:id="rId13"/>
    <p:sldId id="554" r:id="rId14"/>
    <p:sldId id="555" r:id="rId15"/>
    <p:sldId id="545" r:id="rId16"/>
    <p:sldId id="546" r:id="rId17"/>
    <p:sldId id="556" r:id="rId18"/>
    <p:sldId id="557" r:id="rId19"/>
    <p:sldId id="558" r:id="rId20"/>
    <p:sldId id="559" r:id="rId21"/>
    <p:sldId id="560" r:id="rId22"/>
    <p:sldId id="561" r:id="rId23"/>
    <p:sldId id="562" r:id="rId24"/>
    <p:sldId id="563" r:id="rId25"/>
    <p:sldId id="610" r:id="rId26"/>
    <p:sldId id="612" r:id="rId27"/>
    <p:sldId id="565" r:id="rId28"/>
    <p:sldId id="567" r:id="rId29"/>
    <p:sldId id="568" r:id="rId30"/>
    <p:sldId id="604" r:id="rId31"/>
    <p:sldId id="570" r:id="rId32"/>
    <p:sldId id="605" r:id="rId33"/>
    <p:sldId id="571" r:id="rId34"/>
    <p:sldId id="573" r:id="rId35"/>
    <p:sldId id="574" r:id="rId36"/>
    <p:sldId id="575" r:id="rId37"/>
    <p:sldId id="576" r:id="rId38"/>
    <p:sldId id="577" r:id="rId39"/>
    <p:sldId id="578" r:id="rId40"/>
    <p:sldId id="579" r:id="rId41"/>
    <p:sldId id="580" r:id="rId42"/>
    <p:sldId id="581" r:id="rId43"/>
    <p:sldId id="582" r:id="rId44"/>
    <p:sldId id="583" r:id="rId45"/>
    <p:sldId id="584" r:id="rId46"/>
    <p:sldId id="585" r:id="rId47"/>
    <p:sldId id="586" r:id="rId48"/>
    <p:sldId id="587" r:id="rId49"/>
    <p:sldId id="588" r:id="rId50"/>
    <p:sldId id="589" r:id="rId51"/>
    <p:sldId id="590" r:id="rId52"/>
    <p:sldId id="591" r:id="rId53"/>
    <p:sldId id="592" r:id="rId54"/>
    <p:sldId id="593" r:id="rId55"/>
    <p:sldId id="594" r:id="rId56"/>
    <p:sldId id="595" r:id="rId57"/>
    <p:sldId id="596" r:id="rId58"/>
    <p:sldId id="597" r:id="rId59"/>
    <p:sldId id="598" r:id="rId60"/>
    <p:sldId id="569" r:id="rId61"/>
    <p:sldId id="272" r:id="rId62"/>
    <p:sldId id="607" r:id="rId63"/>
    <p:sldId id="540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08C4"/>
    <a:srgbClr val="990000"/>
    <a:srgbClr val="000099"/>
    <a:srgbClr val="FF0000"/>
    <a:srgbClr val="C6466B"/>
    <a:srgbClr val="FF99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9" autoAdjust="0"/>
    <p:restoredTop sz="85861" autoAdjust="0"/>
  </p:normalViewPr>
  <p:slideViewPr>
    <p:cSldViewPr>
      <p:cViewPr>
        <p:scale>
          <a:sx n="60" d="100"/>
          <a:sy n="60" d="100"/>
        </p:scale>
        <p:origin x="-1428" y="-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76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4B0D32-027C-4C94-88A4-8B03982AFD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2038EA-23CA-4F04-89B1-EB838C623859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2800" b="1" dirty="0">
              <a:latin typeface="Preeti" pitchFamily="2" charset="0"/>
            </a:rPr>
            <a:t>खाद्यान्न बाली</a:t>
          </a:r>
          <a:endParaRPr lang="en-US" sz="2800" b="1" dirty="0">
            <a:latin typeface="Preeti" pitchFamily="2" charset="0"/>
          </a:endParaRPr>
        </a:p>
      </dgm:t>
    </dgm:pt>
    <dgm:pt modelId="{B5499656-A6B3-4E17-B9DD-2D58DEDDC06A}" type="parTrans" cxnId="{64731139-CE50-4ECF-98D5-6835B49D1100}">
      <dgm:prSet/>
      <dgm:spPr/>
      <dgm:t>
        <a:bodyPr/>
        <a:lstStyle/>
        <a:p>
          <a:endParaRPr lang="en-US"/>
        </a:p>
      </dgm:t>
    </dgm:pt>
    <dgm:pt modelId="{CDFC1C41-15CF-4D9D-8EC6-D3FB705E1D33}" type="sibTrans" cxnId="{64731139-CE50-4ECF-98D5-6835B49D1100}">
      <dgm:prSet/>
      <dgm:spPr/>
      <dgm:t>
        <a:bodyPr/>
        <a:lstStyle/>
        <a:p>
          <a:endParaRPr lang="en-US"/>
        </a:p>
      </dgm:t>
    </dgm:pt>
    <dgm:pt modelId="{0B124578-04B3-4105-9C06-11F70DCD1D09}">
      <dgm:prSet phldrT="[Text]" custT="1"/>
      <dgm:spPr/>
      <dgm:t>
        <a:bodyPr/>
        <a:lstStyle/>
        <a:p>
          <a:pPr algn="just"/>
          <a:r>
            <a:rPr lang="en-US" sz="2400" dirty="0">
              <a:latin typeface="+mn-lt"/>
              <a:cs typeface="Kalimati" panose="00000400000000000000" pitchFamily="2"/>
            </a:rPr>
            <a:t> </a:t>
          </a:r>
          <a:r>
            <a:rPr lang="ne-NP" sz="2400" dirty="0">
              <a:latin typeface="Preeti" pitchFamily="2" charset="0"/>
              <a:cs typeface="Kalimati" panose="00000400000000000000" pitchFamily="2"/>
            </a:rPr>
            <a:t>धान, गहुँ, मकै, कोदो, जौ÷उवा, फापर र अन्य खाद्यान्न बाली (जस्तैः चिनु, कागुनो, जुनेलो, राई आदि) ।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BAE2544E-71C4-43EF-B3C8-265CD38F3F04}" type="parTrans" cxnId="{FFE3445E-0166-4E3D-BD78-5B9A2AC2B279}">
      <dgm:prSet/>
      <dgm:spPr/>
      <dgm:t>
        <a:bodyPr/>
        <a:lstStyle/>
        <a:p>
          <a:endParaRPr lang="en-US"/>
        </a:p>
      </dgm:t>
    </dgm:pt>
    <dgm:pt modelId="{9C7A4AD5-F993-431B-8844-F39F22DFDBF6}" type="sibTrans" cxnId="{FFE3445E-0166-4E3D-BD78-5B9A2AC2B279}">
      <dgm:prSet/>
      <dgm:spPr/>
      <dgm:t>
        <a:bodyPr/>
        <a:lstStyle/>
        <a:p>
          <a:endParaRPr lang="en-US"/>
        </a:p>
      </dgm:t>
    </dgm:pt>
    <dgm:pt modelId="{486B4577-47CD-42C4-9AA1-D543D403BCAE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2800" b="1" dirty="0">
              <a:latin typeface="Preeti" pitchFamily="2" charset="0"/>
            </a:rPr>
            <a:t>कोसे</a:t>
          </a:r>
          <a:r>
            <a:rPr lang="ne-NP" sz="2800" b="1" dirty="0">
              <a:latin typeface="Preeti" pitchFamily="2" charset="0"/>
              <a:cs typeface="Kalimati" panose="00000400000000000000" pitchFamily="2"/>
            </a:rPr>
            <a:t>/</a:t>
          </a:r>
          <a:r>
            <a:rPr lang="ne-NP" sz="2800" b="1" dirty="0">
              <a:latin typeface="Preeti" pitchFamily="2" charset="0"/>
            </a:rPr>
            <a:t>दाल बाली</a:t>
          </a:r>
          <a:endParaRPr lang="en-US" sz="2800" b="1" dirty="0">
            <a:latin typeface="Preeti" pitchFamily="2" charset="0"/>
          </a:endParaRPr>
        </a:p>
      </dgm:t>
    </dgm:pt>
    <dgm:pt modelId="{B9399AB9-1EA4-46C7-A66D-2DD31EC5C557}" type="parTrans" cxnId="{303B349B-256A-45B5-9EA7-DC0D694E920A}">
      <dgm:prSet/>
      <dgm:spPr/>
      <dgm:t>
        <a:bodyPr/>
        <a:lstStyle/>
        <a:p>
          <a:endParaRPr lang="en-US"/>
        </a:p>
      </dgm:t>
    </dgm:pt>
    <dgm:pt modelId="{9A84C5AA-CDDC-4D8E-A74B-28AB64B8AD48}" type="sibTrans" cxnId="{303B349B-256A-45B5-9EA7-DC0D694E920A}">
      <dgm:prSet/>
      <dgm:spPr/>
      <dgm:t>
        <a:bodyPr/>
        <a:lstStyle/>
        <a:p>
          <a:endParaRPr lang="en-US"/>
        </a:p>
      </dgm:t>
    </dgm:pt>
    <dgm:pt modelId="{8AA9A725-7A5D-4079-9F57-4BBF9A05E823}">
      <dgm:prSet phldrT="[Text]" custT="1"/>
      <dgm:spPr/>
      <dgm:t>
        <a:bodyPr/>
        <a:lstStyle/>
        <a:p>
          <a:pPr algn="just"/>
          <a:r>
            <a:rPr lang="en-US" sz="2400" dirty="0">
              <a:latin typeface="+mn-lt"/>
            </a:rPr>
            <a:t> </a:t>
          </a:r>
          <a:r>
            <a:rPr lang="ne-NP" sz="2400" dirty="0">
              <a:latin typeface="Preeti" pitchFamily="2" charset="0"/>
              <a:cs typeface="Kalimati" panose="00000400000000000000" pitchFamily="2"/>
            </a:rPr>
            <a:t>भटमास, मास, रहर, खेसरी, मुसुरो, चना, केराउ, गहत, बोडी, सिमी, मुङ, गहत, बोडी, सिमी र अन्य दाल बाली (जस्तैः मस्याङ, राजमा बकुला आदि) ।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5157DA16-5E9D-4BB3-8672-08854FAC8CF5}" type="parTrans" cxnId="{DCBC5A0B-8393-4BE1-93F2-7A7262D044E1}">
      <dgm:prSet/>
      <dgm:spPr/>
      <dgm:t>
        <a:bodyPr/>
        <a:lstStyle/>
        <a:p>
          <a:endParaRPr lang="en-US"/>
        </a:p>
      </dgm:t>
    </dgm:pt>
    <dgm:pt modelId="{AB7C946C-FD4B-41BB-AA5E-2B9C2C5E9CF0}" type="sibTrans" cxnId="{DCBC5A0B-8393-4BE1-93F2-7A7262D044E1}">
      <dgm:prSet/>
      <dgm:spPr/>
      <dgm:t>
        <a:bodyPr/>
        <a:lstStyle/>
        <a:p>
          <a:endParaRPr lang="en-US"/>
        </a:p>
      </dgm:t>
    </dgm:pt>
    <dgm:pt modelId="{1607B442-43FB-4650-95E9-13896A7C5165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2800" b="1" dirty="0">
              <a:latin typeface="Preeti" pitchFamily="2" charset="0"/>
            </a:rPr>
            <a:t>कन्दमूल बाली</a:t>
          </a:r>
          <a:endParaRPr lang="en-US" sz="2800" b="1" dirty="0">
            <a:latin typeface="Preeti" pitchFamily="2" charset="0"/>
          </a:endParaRPr>
        </a:p>
      </dgm:t>
    </dgm:pt>
    <dgm:pt modelId="{3F595357-479D-492B-91B4-8CDAEAD74466}" type="parTrans" cxnId="{A7E089A1-829D-4264-93B6-F642D7421BC2}">
      <dgm:prSet/>
      <dgm:spPr/>
      <dgm:t>
        <a:bodyPr/>
        <a:lstStyle/>
        <a:p>
          <a:endParaRPr lang="en-US"/>
        </a:p>
      </dgm:t>
    </dgm:pt>
    <dgm:pt modelId="{8E520BCD-EB79-46AB-A5DE-18EDD1902765}" type="sibTrans" cxnId="{A7E089A1-829D-4264-93B6-F642D7421BC2}">
      <dgm:prSet/>
      <dgm:spPr/>
      <dgm:t>
        <a:bodyPr/>
        <a:lstStyle/>
        <a:p>
          <a:endParaRPr lang="en-US"/>
        </a:p>
      </dgm:t>
    </dgm:pt>
    <dgm:pt modelId="{C99FFC1A-3F8B-4CED-9E66-784EEB10C885}">
      <dgm:prSet phldrT="[Text]" custT="1"/>
      <dgm:spPr/>
      <dgm:t>
        <a:bodyPr/>
        <a:lstStyle/>
        <a:p>
          <a:pPr algn="just"/>
          <a:r>
            <a:rPr lang="ne-NP" sz="2400" dirty="0">
              <a:latin typeface="+mn-lt"/>
            </a:rPr>
            <a:t> </a:t>
          </a:r>
          <a:r>
            <a:rPr lang="ne-NP" sz="2400" dirty="0">
              <a:latin typeface="+mn-lt"/>
              <a:cs typeface="Kalimati" panose="00000400000000000000" pitchFamily="2"/>
            </a:rPr>
            <a:t>हिउँदे आलु, वर्षे आलु, सखरखण्ड, पिँडालु तरुल र अन्य कन्दमूल बाली (जस्तैः तरुल, ओल आदि) ।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E4C60815-B072-4758-BC27-7142E61845CC}" type="parTrans" cxnId="{24076B7E-E856-496C-94AF-9997B0FEF309}">
      <dgm:prSet/>
      <dgm:spPr/>
      <dgm:t>
        <a:bodyPr/>
        <a:lstStyle/>
        <a:p>
          <a:endParaRPr lang="en-US"/>
        </a:p>
      </dgm:t>
    </dgm:pt>
    <dgm:pt modelId="{71D650A9-49C9-48BE-8147-DE181C20E27F}" type="sibTrans" cxnId="{24076B7E-E856-496C-94AF-9997B0FEF309}">
      <dgm:prSet/>
      <dgm:spPr/>
      <dgm:t>
        <a:bodyPr/>
        <a:lstStyle/>
        <a:p>
          <a:endParaRPr lang="en-US"/>
        </a:p>
      </dgm:t>
    </dgm:pt>
    <dgm:pt modelId="{2FF01F66-B539-4DCA-864F-BBB33328C2F5}" type="pres">
      <dgm:prSet presAssocID="{F24B0D32-027C-4C94-88A4-8B03982AFD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F84678-07EB-408F-B557-856D48C71FE4}" type="pres">
      <dgm:prSet presAssocID="{E32038EA-23CA-4F04-89B1-EB838C623859}" presName="linNode" presStyleCnt="0"/>
      <dgm:spPr/>
    </dgm:pt>
    <dgm:pt modelId="{501F800C-FF96-4A15-B865-B276B6526CD3}" type="pres">
      <dgm:prSet presAssocID="{E32038EA-23CA-4F04-89B1-EB838C623859}" presName="parentText" presStyleLbl="node1" presStyleIdx="0" presStyleCnt="3" custScaleY="1271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01B43-E7F6-4795-AAB0-6B471477890B}" type="pres">
      <dgm:prSet presAssocID="{E32038EA-23CA-4F04-89B1-EB838C623859}" presName="descendantText" presStyleLbl="alignAccFollowNode1" presStyleIdx="0" presStyleCnt="3" custAng="0" custScaleY="2673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5254A4-BFE3-402D-998D-C36A933EF91A}" type="pres">
      <dgm:prSet presAssocID="{CDFC1C41-15CF-4D9D-8EC6-D3FB705E1D33}" presName="sp" presStyleCnt="0"/>
      <dgm:spPr/>
    </dgm:pt>
    <dgm:pt modelId="{F933779D-1838-45B6-9AE1-51645E7B6061}" type="pres">
      <dgm:prSet presAssocID="{486B4577-47CD-42C4-9AA1-D543D403BCAE}" presName="linNode" presStyleCnt="0"/>
      <dgm:spPr/>
    </dgm:pt>
    <dgm:pt modelId="{68F34DC0-1BC0-4C36-853F-284A8A6E097B}" type="pres">
      <dgm:prSet presAssocID="{486B4577-47CD-42C4-9AA1-D543D403BCAE}" presName="parentText" presStyleLbl="node1" presStyleIdx="1" presStyleCnt="3" custScaleY="17153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A3B481-218A-4F51-B4DE-6C52E02A5B0E}" type="pres">
      <dgm:prSet presAssocID="{486B4577-47CD-42C4-9AA1-D543D403BCAE}" presName="descendantText" presStyleLbl="alignAccFollowNode1" presStyleIdx="1" presStyleCnt="3" custScaleY="1808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EE0C7F-4BAC-48B2-9B82-9B40FFD50B3A}" type="pres">
      <dgm:prSet presAssocID="{9A84C5AA-CDDC-4D8E-A74B-28AB64B8AD48}" presName="sp" presStyleCnt="0"/>
      <dgm:spPr/>
    </dgm:pt>
    <dgm:pt modelId="{68215D08-3BB7-4575-8B72-6DB3948278B0}" type="pres">
      <dgm:prSet presAssocID="{1607B442-43FB-4650-95E9-13896A7C5165}" presName="linNode" presStyleCnt="0"/>
      <dgm:spPr/>
    </dgm:pt>
    <dgm:pt modelId="{D5EC31BD-8F4F-45BF-9B01-05E883F775E2}" type="pres">
      <dgm:prSet presAssocID="{1607B442-43FB-4650-95E9-13896A7C5165}" presName="parentText" presStyleLbl="node1" presStyleIdx="2" presStyleCnt="3" custScaleY="154806" custLinFactNeighborX="-1854" custLinFactNeighborY="-270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4F7B8A-6BBA-44D5-A050-7E3EC9033DD9}" type="pres">
      <dgm:prSet presAssocID="{1607B442-43FB-4650-95E9-13896A7C5165}" presName="descendantText" presStyleLbl="alignAccFollowNode1" presStyleIdx="2" presStyleCnt="3" custScaleY="1719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5B796D-D5C5-4595-8B46-DEB444B1472F}" type="presOf" srcId="{1607B442-43FB-4650-95E9-13896A7C5165}" destId="{D5EC31BD-8F4F-45BF-9B01-05E883F775E2}" srcOrd="0" destOrd="0" presId="urn:microsoft.com/office/officeart/2005/8/layout/vList5"/>
    <dgm:cxn modelId="{A7E089A1-829D-4264-93B6-F642D7421BC2}" srcId="{F24B0D32-027C-4C94-88A4-8B03982AFD0B}" destId="{1607B442-43FB-4650-95E9-13896A7C5165}" srcOrd="2" destOrd="0" parTransId="{3F595357-479D-492B-91B4-8CDAEAD74466}" sibTransId="{8E520BCD-EB79-46AB-A5DE-18EDD1902765}"/>
    <dgm:cxn modelId="{11246016-456E-4839-B5FC-FF8C1FD2B593}" type="presOf" srcId="{E32038EA-23CA-4F04-89B1-EB838C623859}" destId="{501F800C-FF96-4A15-B865-B276B6526CD3}" srcOrd="0" destOrd="0" presId="urn:microsoft.com/office/officeart/2005/8/layout/vList5"/>
    <dgm:cxn modelId="{D8A9A9C8-BE47-43CB-B75A-E885D3911081}" type="presOf" srcId="{8AA9A725-7A5D-4079-9F57-4BBF9A05E823}" destId="{B7A3B481-218A-4F51-B4DE-6C52E02A5B0E}" srcOrd="0" destOrd="0" presId="urn:microsoft.com/office/officeart/2005/8/layout/vList5"/>
    <dgm:cxn modelId="{BF12A52C-7AFC-4DE2-8D06-C3AC33355A39}" type="presOf" srcId="{0B124578-04B3-4105-9C06-11F70DCD1D09}" destId="{43901B43-E7F6-4795-AAB0-6B471477890B}" srcOrd="0" destOrd="0" presId="urn:microsoft.com/office/officeart/2005/8/layout/vList5"/>
    <dgm:cxn modelId="{64731139-CE50-4ECF-98D5-6835B49D1100}" srcId="{F24B0D32-027C-4C94-88A4-8B03982AFD0B}" destId="{E32038EA-23CA-4F04-89B1-EB838C623859}" srcOrd="0" destOrd="0" parTransId="{B5499656-A6B3-4E17-B9DD-2D58DEDDC06A}" sibTransId="{CDFC1C41-15CF-4D9D-8EC6-D3FB705E1D33}"/>
    <dgm:cxn modelId="{DCBC5A0B-8393-4BE1-93F2-7A7262D044E1}" srcId="{486B4577-47CD-42C4-9AA1-D543D403BCAE}" destId="{8AA9A725-7A5D-4079-9F57-4BBF9A05E823}" srcOrd="0" destOrd="0" parTransId="{5157DA16-5E9D-4BB3-8672-08854FAC8CF5}" sibTransId="{AB7C946C-FD4B-41BB-AA5E-2B9C2C5E9CF0}"/>
    <dgm:cxn modelId="{090D8AC2-7E7F-422A-BDCD-3C001F6B21EB}" type="presOf" srcId="{C99FFC1A-3F8B-4CED-9E66-784EEB10C885}" destId="{E94F7B8A-6BBA-44D5-A050-7E3EC9033DD9}" srcOrd="0" destOrd="0" presId="urn:microsoft.com/office/officeart/2005/8/layout/vList5"/>
    <dgm:cxn modelId="{FFE3445E-0166-4E3D-BD78-5B9A2AC2B279}" srcId="{E32038EA-23CA-4F04-89B1-EB838C623859}" destId="{0B124578-04B3-4105-9C06-11F70DCD1D09}" srcOrd="0" destOrd="0" parTransId="{BAE2544E-71C4-43EF-B3C8-265CD38F3F04}" sibTransId="{9C7A4AD5-F993-431B-8844-F39F22DFDBF6}"/>
    <dgm:cxn modelId="{CE957922-DAB3-48F0-A8D7-0784254BD333}" type="presOf" srcId="{486B4577-47CD-42C4-9AA1-D543D403BCAE}" destId="{68F34DC0-1BC0-4C36-853F-284A8A6E097B}" srcOrd="0" destOrd="0" presId="urn:microsoft.com/office/officeart/2005/8/layout/vList5"/>
    <dgm:cxn modelId="{303B349B-256A-45B5-9EA7-DC0D694E920A}" srcId="{F24B0D32-027C-4C94-88A4-8B03982AFD0B}" destId="{486B4577-47CD-42C4-9AA1-D543D403BCAE}" srcOrd="1" destOrd="0" parTransId="{B9399AB9-1EA4-46C7-A66D-2DD31EC5C557}" sibTransId="{9A84C5AA-CDDC-4D8E-A74B-28AB64B8AD48}"/>
    <dgm:cxn modelId="{BE5E09D2-D3D2-4054-BB6D-1996EE7B66D0}" type="presOf" srcId="{F24B0D32-027C-4C94-88A4-8B03982AFD0B}" destId="{2FF01F66-B539-4DCA-864F-BBB33328C2F5}" srcOrd="0" destOrd="0" presId="urn:microsoft.com/office/officeart/2005/8/layout/vList5"/>
    <dgm:cxn modelId="{24076B7E-E856-496C-94AF-9997B0FEF309}" srcId="{1607B442-43FB-4650-95E9-13896A7C5165}" destId="{C99FFC1A-3F8B-4CED-9E66-784EEB10C885}" srcOrd="0" destOrd="0" parTransId="{E4C60815-B072-4758-BC27-7142E61845CC}" sibTransId="{71D650A9-49C9-48BE-8147-DE181C20E27F}"/>
    <dgm:cxn modelId="{B4A22E37-C86B-403A-B4E9-93B4D0D88ACE}" type="presParOf" srcId="{2FF01F66-B539-4DCA-864F-BBB33328C2F5}" destId="{E1F84678-07EB-408F-B557-856D48C71FE4}" srcOrd="0" destOrd="0" presId="urn:microsoft.com/office/officeart/2005/8/layout/vList5"/>
    <dgm:cxn modelId="{10672C5E-4D09-48BD-B81A-6911CD408A0F}" type="presParOf" srcId="{E1F84678-07EB-408F-B557-856D48C71FE4}" destId="{501F800C-FF96-4A15-B865-B276B6526CD3}" srcOrd="0" destOrd="0" presId="urn:microsoft.com/office/officeart/2005/8/layout/vList5"/>
    <dgm:cxn modelId="{1F927C40-A189-4EF1-8F4B-CFEB98B95F98}" type="presParOf" srcId="{E1F84678-07EB-408F-B557-856D48C71FE4}" destId="{43901B43-E7F6-4795-AAB0-6B471477890B}" srcOrd="1" destOrd="0" presId="urn:microsoft.com/office/officeart/2005/8/layout/vList5"/>
    <dgm:cxn modelId="{FA43410E-F79E-4CB6-910D-3D4A52B5868F}" type="presParOf" srcId="{2FF01F66-B539-4DCA-864F-BBB33328C2F5}" destId="{FB5254A4-BFE3-402D-998D-C36A933EF91A}" srcOrd="1" destOrd="0" presId="urn:microsoft.com/office/officeart/2005/8/layout/vList5"/>
    <dgm:cxn modelId="{38E61F19-D621-406E-B902-EF73F0896C29}" type="presParOf" srcId="{2FF01F66-B539-4DCA-864F-BBB33328C2F5}" destId="{F933779D-1838-45B6-9AE1-51645E7B6061}" srcOrd="2" destOrd="0" presId="urn:microsoft.com/office/officeart/2005/8/layout/vList5"/>
    <dgm:cxn modelId="{37560127-36A8-4E9C-A21D-C74312839CDB}" type="presParOf" srcId="{F933779D-1838-45B6-9AE1-51645E7B6061}" destId="{68F34DC0-1BC0-4C36-853F-284A8A6E097B}" srcOrd="0" destOrd="0" presId="urn:microsoft.com/office/officeart/2005/8/layout/vList5"/>
    <dgm:cxn modelId="{1C686D2B-EADC-4254-8751-26E1D7326145}" type="presParOf" srcId="{F933779D-1838-45B6-9AE1-51645E7B6061}" destId="{B7A3B481-218A-4F51-B4DE-6C52E02A5B0E}" srcOrd="1" destOrd="0" presId="urn:microsoft.com/office/officeart/2005/8/layout/vList5"/>
    <dgm:cxn modelId="{576DD7D7-3C05-4A44-A904-7199B652CC81}" type="presParOf" srcId="{2FF01F66-B539-4DCA-864F-BBB33328C2F5}" destId="{3BEE0C7F-4BAC-48B2-9B82-9B40FFD50B3A}" srcOrd="3" destOrd="0" presId="urn:microsoft.com/office/officeart/2005/8/layout/vList5"/>
    <dgm:cxn modelId="{2F67D7D5-8243-4342-8221-81CD30D89007}" type="presParOf" srcId="{2FF01F66-B539-4DCA-864F-BBB33328C2F5}" destId="{68215D08-3BB7-4575-8B72-6DB3948278B0}" srcOrd="4" destOrd="0" presId="urn:microsoft.com/office/officeart/2005/8/layout/vList5"/>
    <dgm:cxn modelId="{A2F74A8D-AF70-46DB-9599-9E494A4B910B}" type="presParOf" srcId="{68215D08-3BB7-4575-8B72-6DB3948278B0}" destId="{D5EC31BD-8F4F-45BF-9B01-05E883F775E2}" srcOrd="0" destOrd="0" presId="urn:microsoft.com/office/officeart/2005/8/layout/vList5"/>
    <dgm:cxn modelId="{606452E2-EE87-40EB-A38C-032492D0D3CE}" type="presParOf" srcId="{68215D08-3BB7-4575-8B72-6DB3948278B0}" destId="{E94F7B8A-6BBA-44D5-A050-7E3EC9033DD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24B0D32-027C-4C94-88A4-8B03982AFD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2038EA-23CA-4F04-89B1-EB838C623859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3600" b="1" dirty="0">
              <a:latin typeface="Preeti" pitchFamily="2" charset="0"/>
              <a:cs typeface="Kalimati" panose="00000400000000000000" pitchFamily="2"/>
            </a:rPr>
            <a:t>अम्रिसो र खर</a:t>
          </a:r>
          <a:endParaRPr lang="en-US" sz="3600" b="1" dirty="0">
            <a:latin typeface="Preeti" pitchFamily="2" charset="0"/>
            <a:cs typeface="Kalimati" panose="00000400000000000000" pitchFamily="2"/>
          </a:endParaRPr>
        </a:p>
      </dgm:t>
    </dgm:pt>
    <dgm:pt modelId="{B5499656-A6B3-4E17-B9DD-2D58DEDDC06A}" type="parTrans" cxnId="{64731139-CE50-4ECF-98D5-6835B49D1100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CDFC1C41-15CF-4D9D-8EC6-D3FB705E1D33}" type="sibTrans" cxnId="{64731139-CE50-4ECF-98D5-6835B49D1100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0B124578-04B3-4105-9C06-11F70DCD1D09}">
      <dgm:prSet phldrT="[Text]" custT="1"/>
      <dgm:spPr/>
      <dgm:t>
        <a:bodyPr/>
        <a:lstStyle/>
        <a:p>
          <a:pPr algn="just">
            <a:lnSpc>
              <a:spcPct val="150000"/>
            </a:lnSpc>
          </a:pPr>
          <a:r>
            <a:rPr lang="en-US" sz="2400" dirty="0">
              <a:latin typeface="+mn-lt"/>
              <a:cs typeface="Kalimati" panose="00000400000000000000" pitchFamily="2"/>
            </a:rPr>
            <a:t> </a:t>
          </a:r>
          <a:r>
            <a:rPr lang="ne-NP" sz="2400" dirty="0">
              <a:latin typeface="Preeti" pitchFamily="2" charset="0"/>
              <a:cs typeface="Kalimati" panose="00000400000000000000" pitchFamily="2"/>
            </a:rPr>
            <a:t>अम्रिसो र खरबारीले ओगटेको </a:t>
          </a:r>
          <a:r>
            <a:rPr lang="ne-NP" sz="2400">
              <a:latin typeface="Preeti" pitchFamily="2" charset="0"/>
              <a:cs typeface="Kalimati" panose="00000400000000000000" pitchFamily="2"/>
            </a:rPr>
            <a:t>क्षेत्रफल </a:t>
          </a:r>
          <a:r>
            <a:rPr lang="ne-NP" sz="2400" smtClean="0">
              <a:latin typeface="Preeti" pitchFamily="2" charset="0"/>
              <a:cs typeface="Kalimati" panose="00000400000000000000" pitchFamily="2"/>
            </a:rPr>
            <a:t>मात्र फल </a:t>
          </a:r>
          <a:r>
            <a:rPr lang="ne-NP" sz="2400" dirty="0">
              <a:latin typeface="Preeti" pitchFamily="2" charset="0"/>
              <a:cs typeface="Kalimati" panose="00000400000000000000" pitchFamily="2"/>
            </a:rPr>
            <a:t>नलाग्ने क्षेत्रफल </a:t>
          </a:r>
          <a:r>
            <a:rPr lang="ne-NP" sz="2400">
              <a:latin typeface="Preeti" pitchFamily="2" charset="0"/>
              <a:cs typeface="Kalimati" panose="00000400000000000000" pitchFamily="2"/>
            </a:rPr>
            <a:t>अन्तर्गत </a:t>
          </a:r>
          <a:r>
            <a:rPr lang="ne-NP" sz="2400" smtClean="0">
              <a:latin typeface="Preeti" pitchFamily="2" charset="0"/>
              <a:cs typeface="Kalimati" panose="00000400000000000000" pitchFamily="2"/>
            </a:rPr>
            <a:t>उल्लेख गर्नुपर्छ । 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BAE2544E-71C4-43EF-B3C8-265CD38F3F04}" type="parTrans" cxnId="{FFE3445E-0166-4E3D-BD78-5B9A2AC2B279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9C7A4AD5-F993-431B-8844-F39F22DFDBF6}" type="sibTrans" cxnId="{FFE3445E-0166-4E3D-BD78-5B9A2AC2B279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2FF01F66-B539-4DCA-864F-BBB33328C2F5}" type="pres">
      <dgm:prSet presAssocID="{F24B0D32-027C-4C94-88A4-8B03982AFD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F84678-07EB-408F-B557-856D48C71FE4}" type="pres">
      <dgm:prSet presAssocID="{E32038EA-23CA-4F04-89B1-EB838C623859}" presName="linNode" presStyleCnt="0"/>
      <dgm:spPr/>
    </dgm:pt>
    <dgm:pt modelId="{501F800C-FF96-4A15-B865-B276B6526CD3}" type="pres">
      <dgm:prSet presAssocID="{E32038EA-23CA-4F04-89B1-EB838C623859}" presName="parentText" presStyleLbl="node1" presStyleIdx="0" presStyleCnt="1" custScaleX="67098" custScaleY="136352" custLinFactNeighborX="-9330" custLinFactNeighborY="4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01B43-E7F6-4795-AAB0-6B471477890B}" type="pres">
      <dgm:prSet presAssocID="{E32038EA-23CA-4F04-89B1-EB838C623859}" presName="descendantText" presStyleLbl="alignAccFollowNode1" presStyleIdx="0" presStyleCnt="1" custAng="0" custScaleX="118222" custScaleY="1704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731139-CE50-4ECF-98D5-6835B49D1100}" srcId="{F24B0D32-027C-4C94-88A4-8B03982AFD0B}" destId="{E32038EA-23CA-4F04-89B1-EB838C623859}" srcOrd="0" destOrd="0" parTransId="{B5499656-A6B3-4E17-B9DD-2D58DEDDC06A}" sibTransId="{CDFC1C41-15CF-4D9D-8EC6-D3FB705E1D33}"/>
    <dgm:cxn modelId="{FFE3445E-0166-4E3D-BD78-5B9A2AC2B279}" srcId="{E32038EA-23CA-4F04-89B1-EB838C623859}" destId="{0B124578-04B3-4105-9C06-11F70DCD1D09}" srcOrd="0" destOrd="0" parTransId="{BAE2544E-71C4-43EF-B3C8-265CD38F3F04}" sibTransId="{9C7A4AD5-F993-431B-8844-F39F22DFDBF6}"/>
    <dgm:cxn modelId="{66D7BFDD-F603-4AD0-AC2B-8FBAAA66D8FB}" type="presOf" srcId="{F24B0D32-027C-4C94-88A4-8B03982AFD0B}" destId="{2FF01F66-B539-4DCA-864F-BBB33328C2F5}" srcOrd="0" destOrd="0" presId="urn:microsoft.com/office/officeart/2005/8/layout/vList5"/>
    <dgm:cxn modelId="{65A9E1B9-03DB-4483-92BA-929801BABD7C}" type="presOf" srcId="{E32038EA-23CA-4F04-89B1-EB838C623859}" destId="{501F800C-FF96-4A15-B865-B276B6526CD3}" srcOrd="0" destOrd="0" presId="urn:microsoft.com/office/officeart/2005/8/layout/vList5"/>
    <dgm:cxn modelId="{54E6D6B5-5181-4590-A22C-4F9B41AC77F8}" type="presOf" srcId="{0B124578-04B3-4105-9C06-11F70DCD1D09}" destId="{43901B43-E7F6-4795-AAB0-6B471477890B}" srcOrd="0" destOrd="0" presId="urn:microsoft.com/office/officeart/2005/8/layout/vList5"/>
    <dgm:cxn modelId="{5584164D-D3E6-4CE7-9E4E-CC427F2CDCFD}" type="presParOf" srcId="{2FF01F66-B539-4DCA-864F-BBB33328C2F5}" destId="{E1F84678-07EB-408F-B557-856D48C71FE4}" srcOrd="0" destOrd="0" presId="urn:microsoft.com/office/officeart/2005/8/layout/vList5"/>
    <dgm:cxn modelId="{63FAC55E-3B05-4ACB-8CF8-C0ED0B46E324}" type="presParOf" srcId="{E1F84678-07EB-408F-B557-856D48C71FE4}" destId="{501F800C-FF96-4A15-B865-B276B6526CD3}" srcOrd="0" destOrd="0" presId="urn:microsoft.com/office/officeart/2005/8/layout/vList5"/>
    <dgm:cxn modelId="{40F92FFA-5790-449D-903E-D7213E0C1B90}" type="presParOf" srcId="{E1F84678-07EB-408F-B557-856D48C71FE4}" destId="{43901B43-E7F6-4795-AAB0-6B471477890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24B0D32-027C-4C94-88A4-8B03982AFD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2038EA-23CA-4F04-89B1-EB838C623859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3600" b="1" dirty="0">
              <a:latin typeface="Preeti" pitchFamily="2" charset="0"/>
              <a:cs typeface="Kalimati" pitchFamily="2"/>
            </a:rPr>
            <a:t>डाले घाँस</a:t>
          </a:r>
          <a:endParaRPr lang="en-US" sz="3600" b="1" dirty="0">
            <a:latin typeface="Preeti" pitchFamily="2" charset="0"/>
            <a:cs typeface="Kalimati" pitchFamily="2"/>
          </a:endParaRPr>
        </a:p>
      </dgm:t>
    </dgm:pt>
    <dgm:pt modelId="{B5499656-A6B3-4E17-B9DD-2D58DEDDC06A}" type="parTrans" cxnId="{64731139-CE50-4ECF-98D5-6835B49D1100}">
      <dgm:prSet/>
      <dgm:spPr/>
      <dgm:t>
        <a:bodyPr/>
        <a:lstStyle/>
        <a:p>
          <a:endParaRPr lang="en-US"/>
        </a:p>
      </dgm:t>
    </dgm:pt>
    <dgm:pt modelId="{CDFC1C41-15CF-4D9D-8EC6-D3FB705E1D33}" type="sibTrans" cxnId="{64731139-CE50-4ECF-98D5-6835B49D1100}">
      <dgm:prSet/>
      <dgm:spPr/>
      <dgm:t>
        <a:bodyPr/>
        <a:lstStyle/>
        <a:p>
          <a:endParaRPr lang="en-US"/>
        </a:p>
      </dgm:t>
    </dgm:pt>
    <dgm:pt modelId="{0B124578-04B3-4105-9C06-11F70DCD1D09}">
      <dgm:prSet phldrT="[Text]"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डाले घाँसमा किम्बु, चुलेत्रो, इपिलइपिल, दुधिलो, भीमल, बडहर, टाँडी, कोइरालो, निमारो जस्ता घाँसका रुखहरु पर्दछन् । 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BAE2544E-71C4-43EF-B3C8-265CD38F3F04}" type="parTrans" cxnId="{FFE3445E-0166-4E3D-BD78-5B9A2AC2B279}">
      <dgm:prSet/>
      <dgm:spPr/>
      <dgm:t>
        <a:bodyPr/>
        <a:lstStyle/>
        <a:p>
          <a:endParaRPr lang="en-US"/>
        </a:p>
      </dgm:t>
    </dgm:pt>
    <dgm:pt modelId="{9C7A4AD5-F993-431B-8844-F39F22DFDBF6}" type="sibTrans" cxnId="{FFE3445E-0166-4E3D-BD78-5B9A2AC2B279}">
      <dgm:prSet/>
      <dgm:spPr/>
      <dgm:t>
        <a:bodyPr/>
        <a:lstStyle/>
        <a:p>
          <a:endParaRPr lang="en-US"/>
        </a:p>
      </dgm:t>
    </dgm:pt>
    <dgm:pt modelId="{81BA43B0-9170-4848-8EA5-CE784F9C9B39}">
      <dgm:prSet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यी घाँसका रुखहरु कृषि–चलनभित्र बगैंचाको रूपमा लगाइएको भए सोको क्षेत्रफल र बोट सङ्ख्या लेख्नुपर्छ, र बोटहरु छरिएर रहेको भए सोको सङ्ख्या मात्र लेख्नुपर्छ । 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4E0A25BC-3949-4068-8526-7D70342332EE}" type="parTrans" cxnId="{5E8A0708-7D72-4EE9-8F88-C5BA9D712AAC}">
      <dgm:prSet/>
      <dgm:spPr/>
      <dgm:t>
        <a:bodyPr/>
        <a:lstStyle/>
        <a:p>
          <a:endParaRPr lang="en-US"/>
        </a:p>
      </dgm:t>
    </dgm:pt>
    <dgm:pt modelId="{3A16FDFA-9C02-4FD1-B606-0FB0F4757D9E}" type="sibTrans" cxnId="{5E8A0708-7D72-4EE9-8F88-C5BA9D712AAC}">
      <dgm:prSet/>
      <dgm:spPr/>
      <dgm:t>
        <a:bodyPr/>
        <a:lstStyle/>
        <a:p>
          <a:endParaRPr lang="en-US"/>
        </a:p>
      </dgm:t>
    </dgm:pt>
    <dgm:pt modelId="{EC803230-BC2C-4CF5-A077-ED84A1DDAEA2}">
      <dgm:prSet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क्षेत्रफल लेख्दा एकमुष्ठ </a:t>
          </a:r>
          <a:r>
            <a:rPr lang="ne-NP" sz="2400" dirty="0" smtClean="0">
              <a:latin typeface="Preeti" pitchFamily="2" charset="0"/>
              <a:cs typeface="Kalimati" panose="00000400000000000000" pitchFamily="2"/>
            </a:rPr>
            <a:t>क्षेत्रफल, </a:t>
          </a:r>
          <a:r>
            <a:rPr lang="ne-NP" sz="2400" dirty="0">
              <a:latin typeface="Preeti" pitchFamily="2" charset="0"/>
              <a:cs typeface="Kalimati" panose="00000400000000000000" pitchFamily="2"/>
            </a:rPr>
            <a:t>फल लाग्ने उमेरको क्षेत्रफलअन्तर्गत  लेख्नुपर्छ । 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2A102EAB-E670-4B96-BEB1-ABC2A4A32004}" type="parTrans" cxnId="{399C67FF-C371-48A5-BD79-1D9EE0C71AE0}">
      <dgm:prSet/>
      <dgm:spPr/>
      <dgm:t>
        <a:bodyPr/>
        <a:lstStyle/>
        <a:p>
          <a:endParaRPr lang="en-US"/>
        </a:p>
      </dgm:t>
    </dgm:pt>
    <dgm:pt modelId="{C8E4F03C-2558-44A7-8114-7DBC2AA5DA80}" type="sibTrans" cxnId="{399C67FF-C371-48A5-BD79-1D9EE0C71AE0}">
      <dgm:prSet/>
      <dgm:spPr/>
      <dgm:t>
        <a:bodyPr/>
        <a:lstStyle/>
        <a:p>
          <a:endParaRPr lang="en-US"/>
        </a:p>
      </dgm:t>
    </dgm:pt>
    <dgm:pt modelId="{2FF01F66-B539-4DCA-864F-BBB33328C2F5}" type="pres">
      <dgm:prSet presAssocID="{F24B0D32-027C-4C94-88A4-8B03982AFD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F84678-07EB-408F-B557-856D48C71FE4}" type="pres">
      <dgm:prSet presAssocID="{E32038EA-23CA-4F04-89B1-EB838C623859}" presName="linNode" presStyleCnt="0"/>
      <dgm:spPr/>
    </dgm:pt>
    <dgm:pt modelId="{501F800C-FF96-4A15-B865-B276B6526CD3}" type="pres">
      <dgm:prSet presAssocID="{E32038EA-23CA-4F04-89B1-EB838C623859}" presName="parentText" presStyleLbl="node1" presStyleIdx="0" presStyleCnt="1" custScaleX="37831" custScaleY="136352" custLinFactNeighborX="-9330" custLinFactNeighborY="4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01B43-E7F6-4795-AAB0-6B471477890B}" type="pres">
      <dgm:prSet presAssocID="{E32038EA-23CA-4F04-89B1-EB838C623859}" presName="descendantText" presStyleLbl="alignAccFollowNode1" presStyleIdx="0" presStyleCnt="1" custAng="0" custScaleX="134162" custScaleY="1704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E3445E-0166-4E3D-BD78-5B9A2AC2B279}" srcId="{E32038EA-23CA-4F04-89B1-EB838C623859}" destId="{0B124578-04B3-4105-9C06-11F70DCD1D09}" srcOrd="0" destOrd="0" parTransId="{BAE2544E-71C4-43EF-B3C8-265CD38F3F04}" sibTransId="{9C7A4AD5-F993-431B-8844-F39F22DFDBF6}"/>
    <dgm:cxn modelId="{64731139-CE50-4ECF-98D5-6835B49D1100}" srcId="{F24B0D32-027C-4C94-88A4-8B03982AFD0B}" destId="{E32038EA-23CA-4F04-89B1-EB838C623859}" srcOrd="0" destOrd="0" parTransId="{B5499656-A6B3-4E17-B9DD-2D58DEDDC06A}" sibTransId="{CDFC1C41-15CF-4D9D-8EC6-D3FB705E1D33}"/>
    <dgm:cxn modelId="{1E49ECB4-2753-464D-B03F-F18A439423DD}" type="presOf" srcId="{81BA43B0-9170-4848-8EA5-CE784F9C9B39}" destId="{43901B43-E7F6-4795-AAB0-6B471477890B}" srcOrd="0" destOrd="1" presId="urn:microsoft.com/office/officeart/2005/8/layout/vList5"/>
    <dgm:cxn modelId="{D8E71CE8-3047-4B5C-84CB-C7A8420DA541}" type="presOf" srcId="{F24B0D32-027C-4C94-88A4-8B03982AFD0B}" destId="{2FF01F66-B539-4DCA-864F-BBB33328C2F5}" srcOrd="0" destOrd="0" presId="urn:microsoft.com/office/officeart/2005/8/layout/vList5"/>
    <dgm:cxn modelId="{526E8B1F-FAF9-4957-9FBC-8A027C6039CB}" type="presOf" srcId="{0B124578-04B3-4105-9C06-11F70DCD1D09}" destId="{43901B43-E7F6-4795-AAB0-6B471477890B}" srcOrd="0" destOrd="0" presId="urn:microsoft.com/office/officeart/2005/8/layout/vList5"/>
    <dgm:cxn modelId="{EEB413C3-2120-4DCD-B5FE-206BAAA83D8A}" type="presOf" srcId="{EC803230-BC2C-4CF5-A077-ED84A1DDAEA2}" destId="{43901B43-E7F6-4795-AAB0-6B471477890B}" srcOrd="0" destOrd="2" presId="urn:microsoft.com/office/officeart/2005/8/layout/vList5"/>
    <dgm:cxn modelId="{2EAD7E31-9537-400E-930E-D7F0FE1C885B}" type="presOf" srcId="{E32038EA-23CA-4F04-89B1-EB838C623859}" destId="{501F800C-FF96-4A15-B865-B276B6526CD3}" srcOrd="0" destOrd="0" presId="urn:microsoft.com/office/officeart/2005/8/layout/vList5"/>
    <dgm:cxn modelId="{399C67FF-C371-48A5-BD79-1D9EE0C71AE0}" srcId="{E32038EA-23CA-4F04-89B1-EB838C623859}" destId="{EC803230-BC2C-4CF5-A077-ED84A1DDAEA2}" srcOrd="2" destOrd="0" parTransId="{2A102EAB-E670-4B96-BEB1-ABC2A4A32004}" sibTransId="{C8E4F03C-2558-44A7-8114-7DBC2AA5DA80}"/>
    <dgm:cxn modelId="{5E8A0708-7D72-4EE9-8F88-C5BA9D712AAC}" srcId="{E32038EA-23CA-4F04-89B1-EB838C623859}" destId="{81BA43B0-9170-4848-8EA5-CE784F9C9B39}" srcOrd="1" destOrd="0" parTransId="{4E0A25BC-3949-4068-8526-7D70342332EE}" sibTransId="{3A16FDFA-9C02-4FD1-B606-0FB0F4757D9E}"/>
    <dgm:cxn modelId="{E7D2BAC3-245B-4486-B622-B5993D51D644}" type="presParOf" srcId="{2FF01F66-B539-4DCA-864F-BBB33328C2F5}" destId="{E1F84678-07EB-408F-B557-856D48C71FE4}" srcOrd="0" destOrd="0" presId="urn:microsoft.com/office/officeart/2005/8/layout/vList5"/>
    <dgm:cxn modelId="{B1B544CA-EB67-46E5-972B-FA72E81A1795}" type="presParOf" srcId="{E1F84678-07EB-408F-B557-856D48C71FE4}" destId="{501F800C-FF96-4A15-B865-B276B6526CD3}" srcOrd="0" destOrd="0" presId="urn:microsoft.com/office/officeart/2005/8/layout/vList5"/>
    <dgm:cxn modelId="{517A0EA7-8ED1-4329-8549-28F86758BEDD}" type="presParOf" srcId="{E1F84678-07EB-408F-B557-856D48C71FE4}" destId="{43901B43-E7F6-4795-AAB0-6B471477890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24B0D32-027C-4C94-88A4-8B03982AFD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2038EA-23CA-4F04-89B1-EB838C623859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3600" b="1" dirty="0">
              <a:latin typeface="Preeti" pitchFamily="2" charset="0"/>
              <a:cs typeface="Kalimati" pitchFamily="2"/>
            </a:rPr>
            <a:t>बहुवर्षे घाँस</a:t>
          </a:r>
          <a:endParaRPr lang="en-US" sz="3600" b="1" dirty="0">
            <a:latin typeface="Preeti" pitchFamily="2" charset="0"/>
            <a:cs typeface="Kalimati" pitchFamily="2"/>
          </a:endParaRPr>
        </a:p>
      </dgm:t>
    </dgm:pt>
    <dgm:pt modelId="{B5499656-A6B3-4E17-B9DD-2D58DEDDC06A}" type="parTrans" cxnId="{64731139-CE50-4ECF-98D5-6835B49D1100}">
      <dgm:prSet/>
      <dgm:spPr/>
      <dgm:t>
        <a:bodyPr/>
        <a:lstStyle/>
        <a:p>
          <a:endParaRPr lang="en-US"/>
        </a:p>
      </dgm:t>
    </dgm:pt>
    <dgm:pt modelId="{CDFC1C41-15CF-4D9D-8EC6-D3FB705E1D33}" type="sibTrans" cxnId="{64731139-CE50-4ECF-98D5-6835B49D1100}">
      <dgm:prSet/>
      <dgm:spPr/>
      <dgm:t>
        <a:bodyPr/>
        <a:lstStyle/>
        <a:p>
          <a:endParaRPr lang="en-US"/>
        </a:p>
      </dgm:t>
    </dgm:pt>
    <dgm:pt modelId="{0B124578-04B3-4105-9C06-11F70DCD1D09}">
      <dgm:prSet phldrT="[Text]" custT="1"/>
      <dgm:spPr/>
      <dgm:t>
        <a:bodyPr/>
        <a:lstStyle/>
        <a:p>
          <a:pPr algn="just">
            <a:lnSpc>
              <a:spcPct val="150000"/>
            </a:lnSpc>
            <a:buFont typeface="Arial" panose="020B0604020202020204" pitchFamily="34" charset="0"/>
            <a:buChar char="•"/>
          </a:pPr>
          <a:r>
            <a:rPr lang="ne-NP" sz="2000" dirty="0">
              <a:latin typeface="Preeti" pitchFamily="2" charset="0"/>
              <a:cs typeface="Kalimati" panose="00000400000000000000" pitchFamily="2"/>
            </a:rPr>
            <a:t>पशुका लागि उपयुक्त बहु वर्षे घाँसहरुमा नेपियर, स्टाइलो, अम्रिसो, राइ घाँस, सेतो क्लोभर, ज्वाइन्ट भेच, पास्पालम, मोलासेस, सेटारिया, कक्स्फुट, कुड्जु, ग्लाइसिन, सेन्ट्रोसिमा, सिराट्रो, डेस्मोडियम, ल्यावल्याव आदि पर्दछन् ।</a:t>
          </a:r>
          <a:endParaRPr lang="en-US" sz="2000" dirty="0">
            <a:latin typeface="Preeti" pitchFamily="2" charset="0"/>
            <a:cs typeface="Kalimati" panose="00000400000000000000" pitchFamily="2"/>
          </a:endParaRPr>
        </a:p>
      </dgm:t>
    </dgm:pt>
    <dgm:pt modelId="{BAE2544E-71C4-43EF-B3C8-265CD38F3F04}" type="parTrans" cxnId="{FFE3445E-0166-4E3D-BD78-5B9A2AC2B279}">
      <dgm:prSet/>
      <dgm:spPr/>
      <dgm:t>
        <a:bodyPr/>
        <a:lstStyle/>
        <a:p>
          <a:endParaRPr lang="en-US"/>
        </a:p>
      </dgm:t>
    </dgm:pt>
    <dgm:pt modelId="{9C7A4AD5-F993-431B-8844-F39F22DFDBF6}" type="sibTrans" cxnId="{FFE3445E-0166-4E3D-BD78-5B9A2AC2B279}">
      <dgm:prSet/>
      <dgm:spPr/>
      <dgm:t>
        <a:bodyPr/>
        <a:lstStyle/>
        <a:p>
          <a:endParaRPr lang="en-US"/>
        </a:p>
      </dgm:t>
    </dgm:pt>
    <dgm:pt modelId="{A66771BA-4EF4-4A1C-B7D3-C01537DF7E44}">
      <dgm:prSet custT="1"/>
      <dgm:spPr/>
      <dgm:t>
        <a:bodyPr/>
        <a:lstStyle/>
        <a:p>
          <a:pPr algn="just">
            <a:lnSpc>
              <a:spcPct val="150000"/>
            </a:lnSpc>
            <a:buFont typeface="Arial" panose="020B0604020202020204" pitchFamily="34" charset="0"/>
            <a:buChar char="•"/>
          </a:pPr>
          <a:r>
            <a:rPr lang="ne-NP" sz="2000" dirty="0">
              <a:latin typeface="Preeti" pitchFamily="2" charset="0"/>
              <a:cs typeface="Kalimati" panose="00000400000000000000" pitchFamily="2"/>
            </a:rPr>
            <a:t> यस्ता घाँसहरु एक पटक लगाएपछि वर्षौंसम्म घा“स उत्पादन गर्न सकिन्छ।</a:t>
          </a:r>
          <a:endParaRPr lang="en-US" sz="2000" dirty="0" err="1">
            <a:latin typeface="Preeti" pitchFamily="2" charset="0"/>
            <a:cs typeface="Kalimati" panose="00000400000000000000" pitchFamily="2"/>
          </a:endParaRPr>
        </a:p>
      </dgm:t>
    </dgm:pt>
    <dgm:pt modelId="{3CCD4A02-0C73-46C0-A8F9-42EB56331606}" type="parTrans" cxnId="{A5AC5A94-CA89-4ED9-8419-9DF5DFAB2236}">
      <dgm:prSet/>
      <dgm:spPr/>
      <dgm:t>
        <a:bodyPr/>
        <a:lstStyle/>
        <a:p>
          <a:endParaRPr lang="en-US"/>
        </a:p>
      </dgm:t>
    </dgm:pt>
    <dgm:pt modelId="{366F1C3E-394C-4726-9773-79BF76EFF4C9}" type="sibTrans" cxnId="{A5AC5A94-CA89-4ED9-8419-9DF5DFAB2236}">
      <dgm:prSet/>
      <dgm:spPr/>
      <dgm:t>
        <a:bodyPr/>
        <a:lstStyle/>
        <a:p>
          <a:endParaRPr lang="en-US"/>
        </a:p>
      </dgm:t>
    </dgm:pt>
    <dgm:pt modelId="{63F841B5-0822-4C80-83BF-B414D71990AB}">
      <dgm:prSet custT="1"/>
      <dgm:spPr/>
      <dgm:t>
        <a:bodyPr/>
        <a:lstStyle/>
        <a:p>
          <a:pPr algn="just">
            <a:lnSpc>
              <a:spcPct val="150000"/>
            </a:lnSpc>
            <a:buFont typeface="Arial" panose="020B0604020202020204" pitchFamily="34" charset="0"/>
            <a:buChar char="•"/>
          </a:pPr>
          <a:r>
            <a:rPr lang="ne-NP" sz="2000" dirty="0">
              <a:latin typeface="Preeti" pitchFamily="2" charset="0"/>
              <a:cs typeface="Kalimati" panose="00000400000000000000" pitchFamily="2"/>
            </a:rPr>
            <a:t> बहुवर्षे घाँसको फल लाग्ने र नलाग्ने दुवैको क्षेत्रफल एकमुष्ठ महल ६ (फल लाग्ने उमेरको क्षेत्रफल) मा लेख्नुपर्दछ ।</a:t>
          </a:r>
          <a:endParaRPr lang="en-US" sz="2000" dirty="0" err="1">
            <a:latin typeface="Preeti" pitchFamily="2" charset="0"/>
            <a:cs typeface="Kalimati" panose="00000400000000000000" pitchFamily="2"/>
          </a:endParaRPr>
        </a:p>
      </dgm:t>
    </dgm:pt>
    <dgm:pt modelId="{A74150BE-1EE0-4300-AF0E-7C6987B338AE}" type="parTrans" cxnId="{ADAFE1B0-F005-4BAC-AF35-B9398AB1440B}">
      <dgm:prSet/>
      <dgm:spPr/>
      <dgm:t>
        <a:bodyPr/>
        <a:lstStyle/>
        <a:p>
          <a:endParaRPr lang="en-US"/>
        </a:p>
      </dgm:t>
    </dgm:pt>
    <dgm:pt modelId="{058D6663-AC1F-43AB-9417-4482DDD5C8F2}" type="sibTrans" cxnId="{ADAFE1B0-F005-4BAC-AF35-B9398AB1440B}">
      <dgm:prSet/>
      <dgm:spPr/>
      <dgm:t>
        <a:bodyPr/>
        <a:lstStyle/>
        <a:p>
          <a:endParaRPr lang="en-US"/>
        </a:p>
      </dgm:t>
    </dgm:pt>
    <dgm:pt modelId="{2FF01F66-B539-4DCA-864F-BBB33328C2F5}" type="pres">
      <dgm:prSet presAssocID="{F24B0D32-027C-4C94-88A4-8B03982AFD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F84678-07EB-408F-B557-856D48C71FE4}" type="pres">
      <dgm:prSet presAssocID="{E32038EA-23CA-4F04-89B1-EB838C623859}" presName="linNode" presStyleCnt="0"/>
      <dgm:spPr/>
    </dgm:pt>
    <dgm:pt modelId="{501F800C-FF96-4A15-B865-B276B6526CD3}" type="pres">
      <dgm:prSet presAssocID="{E32038EA-23CA-4F04-89B1-EB838C623859}" presName="parentText" presStyleLbl="node1" presStyleIdx="0" presStyleCnt="1" custScaleX="53870" custScaleY="136352" custLinFactNeighborX="-4264" custLinFactNeighborY="119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01B43-E7F6-4795-AAB0-6B471477890B}" type="pres">
      <dgm:prSet presAssocID="{E32038EA-23CA-4F04-89B1-EB838C623859}" presName="descendantText" presStyleLbl="alignAccFollowNode1" presStyleIdx="0" presStyleCnt="1" custAng="0" custScaleX="129536" custScaleY="170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A8B4A6-D3BD-4CE1-9F53-BE69463929A2}" type="presOf" srcId="{F24B0D32-027C-4C94-88A4-8B03982AFD0B}" destId="{2FF01F66-B539-4DCA-864F-BBB33328C2F5}" srcOrd="0" destOrd="0" presId="urn:microsoft.com/office/officeart/2005/8/layout/vList5"/>
    <dgm:cxn modelId="{FFE3445E-0166-4E3D-BD78-5B9A2AC2B279}" srcId="{E32038EA-23CA-4F04-89B1-EB838C623859}" destId="{0B124578-04B3-4105-9C06-11F70DCD1D09}" srcOrd="0" destOrd="0" parTransId="{BAE2544E-71C4-43EF-B3C8-265CD38F3F04}" sibTransId="{9C7A4AD5-F993-431B-8844-F39F22DFDBF6}"/>
    <dgm:cxn modelId="{64731139-CE50-4ECF-98D5-6835B49D1100}" srcId="{F24B0D32-027C-4C94-88A4-8B03982AFD0B}" destId="{E32038EA-23CA-4F04-89B1-EB838C623859}" srcOrd="0" destOrd="0" parTransId="{B5499656-A6B3-4E17-B9DD-2D58DEDDC06A}" sibTransId="{CDFC1C41-15CF-4D9D-8EC6-D3FB705E1D33}"/>
    <dgm:cxn modelId="{166C8FC1-96A6-4688-950E-5A4477D991D3}" type="presOf" srcId="{E32038EA-23CA-4F04-89B1-EB838C623859}" destId="{501F800C-FF96-4A15-B865-B276B6526CD3}" srcOrd="0" destOrd="0" presId="urn:microsoft.com/office/officeart/2005/8/layout/vList5"/>
    <dgm:cxn modelId="{26DEFC25-DD23-4F3A-A9DC-A67D278D261E}" type="presOf" srcId="{0B124578-04B3-4105-9C06-11F70DCD1D09}" destId="{43901B43-E7F6-4795-AAB0-6B471477890B}" srcOrd="0" destOrd="0" presId="urn:microsoft.com/office/officeart/2005/8/layout/vList5"/>
    <dgm:cxn modelId="{ADAFE1B0-F005-4BAC-AF35-B9398AB1440B}" srcId="{E32038EA-23CA-4F04-89B1-EB838C623859}" destId="{63F841B5-0822-4C80-83BF-B414D71990AB}" srcOrd="2" destOrd="0" parTransId="{A74150BE-1EE0-4300-AF0E-7C6987B338AE}" sibTransId="{058D6663-AC1F-43AB-9417-4482DDD5C8F2}"/>
    <dgm:cxn modelId="{A5AC5A94-CA89-4ED9-8419-9DF5DFAB2236}" srcId="{E32038EA-23CA-4F04-89B1-EB838C623859}" destId="{A66771BA-4EF4-4A1C-B7D3-C01537DF7E44}" srcOrd="1" destOrd="0" parTransId="{3CCD4A02-0C73-46C0-A8F9-42EB56331606}" sibTransId="{366F1C3E-394C-4726-9773-79BF76EFF4C9}"/>
    <dgm:cxn modelId="{792751BE-CD05-44BE-8AE6-D271C41035F0}" type="presOf" srcId="{A66771BA-4EF4-4A1C-B7D3-C01537DF7E44}" destId="{43901B43-E7F6-4795-AAB0-6B471477890B}" srcOrd="0" destOrd="1" presId="urn:microsoft.com/office/officeart/2005/8/layout/vList5"/>
    <dgm:cxn modelId="{CEE0D716-24AF-416E-85AB-9D0DCF01D239}" type="presOf" srcId="{63F841B5-0822-4C80-83BF-B414D71990AB}" destId="{43901B43-E7F6-4795-AAB0-6B471477890B}" srcOrd="0" destOrd="2" presId="urn:microsoft.com/office/officeart/2005/8/layout/vList5"/>
    <dgm:cxn modelId="{D0978589-2263-462D-9DEF-55E14FC29116}" type="presParOf" srcId="{2FF01F66-B539-4DCA-864F-BBB33328C2F5}" destId="{E1F84678-07EB-408F-B557-856D48C71FE4}" srcOrd="0" destOrd="0" presId="urn:microsoft.com/office/officeart/2005/8/layout/vList5"/>
    <dgm:cxn modelId="{1949B83F-0E1D-4126-8337-70D9353C1610}" type="presParOf" srcId="{E1F84678-07EB-408F-B557-856D48C71FE4}" destId="{501F800C-FF96-4A15-B865-B276B6526CD3}" srcOrd="0" destOrd="0" presId="urn:microsoft.com/office/officeart/2005/8/layout/vList5"/>
    <dgm:cxn modelId="{DCE113A1-2981-47DC-862E-C237AE29943C}" type="presParOf" srcId="{E1F84678-07EB-408F-B557-856D48C71FE4}" destId="{43901B43-E7F6-4795-AAB0-6B471477890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24B0D32-027C-4C94-88A4-8B03982AFD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2038EA-23CA-4F04-89B1-EB838C623859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3600" b="1" dirty="0">
              <a:latin typeface="Preeti" pitchFamily="2" charset="0"/>
              <a:cs typeface="Kalimati" pitchFamily="2"/>
            </a:rPr>
            <a:t>बाँसघारी</a:t>
          </a:r>
          <a:endParaRPr lang="en-US" sz="3600" b="1" dirty="0">
            <a:latin typeface="Preeti" pitchFamily="2" charset="0"/>
            <a:cs typeface="Kalimati" pitchFamily="2"/>
          </a:endParaRPr>
        </a:p>
      </dgm:t>
    </dgm:pt>
    <dgm:pt modelId="{B5499656-A6B3-4E17-B9DD-2D58DEDDC06A}" type="parTrans" cxnId="{64731139-CE50-4ECF-98D5-6835B49D1100}">
      <dgm:prSet/>
      <dgm:spPr/>
      <dgm:t>
        <a:bodyPr/>
        <a:lstStyle/>
        <a:p>
          <a:endParaRPr lang="en-US"/>
        </a:p>
      </dgm:t>
    </dgm:pt>
    <dgm:pt modelId="{CDFC1C41-15CF-4D9D-8EC6-D3FB705E1D33}" type="sibTrans" cxnId="{64731139-CE50-4ECF-98D5-6835B49D1100}">
      <dgm:prSet/>
      <dgm:spPr/>
      <dgm:t>
        <a:bodyPr/>
        <a:lstStyle/>
        <a:p>
          <a:endParaRPr lang="en-US"/>
        </a:p>
      </dgm:t>
    </dgm:pt>
    <dgm:pt modelId="{0B124578-04B3-4105-9C06-11F70DCD1D09}">
      <dgm:prSet phldrT="[Text]" custT="1"/>
      <dgm:spPr/>
      <dgm:t>
        <a:bodyPr/>
        <a:lstStyle/>
        <a:p>
          <a:pPr algn="just"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यसमा बाँसघारीले ओगटेको क्षेत्रफल र यस अन्तर्गत लागेका घारी सङ्ख्या लेख्नुपर्छ । क्षेत्रफल लिन सम्भव नभए घारी सङ्ख्या मात्र लेख्नुपर्छ । </a:t>
          </a:r>
          <a:endParaRPr lang="en-US" sz="2800" dirty="0">
            <a:latin typeface="Preeti" pitchFamily="2" charset="0"/>
            <a:cs typeface="Kalimati" panose="00000400000000000000" pitchFamily="2"/>
          </a:endParaRPr>
        </a:p>
      </dgm:t>
    </dgm:pt>
    <dgm:pt modelId="{BAE2544E-71C4-43EF-B3C8-265CD38F3F04}" type="parTrans" cxnId="{FFE3445E-0166-4E3D-BD78-5B9A2AC2B279}">
      <dgm:prSet/>
      <dgm:spPr/>
      <dgm:t>
        <a:bodyPr/>
        <a:lstStyle/>
        <a:p>
          <a:endParaRPr lang="en-US"/>
        </a:p>
      </dgm:t>
    </dgm:pt>
    <dgm:pt modelId="{9C7A4AD5-F993-431B-8844-F39F22DFDBF6}" type="sibTrans" cxnId="{FFE3445E-0166-4E3D-BD78-5B9A2AC2B279}">
      <dgm:prSet/>
      <dgm:spPr/>
      <dgm:t>
        <a:bodyPr/>
        <a:lstStyle/>
        <a:p>
          <a:endParaRPr lang="en-US"/>
        </a:p>
      </dgm:t>
    </dgm:pt>
    <dgm:pt modelId="{B96A542C-12BF-41EF-9EF6-3F3B4FF91B1D}">
      <dgm:prSet custT="1"/>
      <dgm:spPr/>
      <dgm:t>
        <a:bodyPr/>
        <a:lstStyle/>
        <a:p>
          <a:pPr algn="just"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निगालोले ओगटेको क्षेत्रफल पनि यसै अन्तर्गत लेख्नुपर्छ । </a:t>
          </a:r>
          <a:endParaRPr lang="en-US" sz="2400" dirty="0" err="1">
            <a:latin typeface="Preeti" pitchFamily="2" charset="0"/>
            <a:cs typeface="Kalimati" panose="00000400000000000000" pitchFamily="2"/>
          </a:endParaRPr>
        </a:p>
      </dgm:t>
    </dgm:pt>
    <dgm:pt modelId="{D8C130D4-32B3-4420-AD0F-655EC50897DF}" type="parTrans" cxnId="{A242D1AD-2760-4A5A-A2E3-B48F0EF14B2C}">
      <dgm:prSet/>
      <dgm:spPr/>
      <dgm:t>
        <a:bodyPr/>
        <a:lstStyle/>
        <a:p>
          <a:endParaRPr lang="en-US"/>
        </a:p>
      </dgm:t>
    </dgm:pt>
    <dgm:pt modelId="{BD2BCC73-0904-45CB-93AE-3F17E74ADA1D}" type="sibTrans" cxnId="{A242D1AD-2760-4A5A-A2E3-B48F0EF14B2C}">
      <dgm:prSet/>
      <dgm:spPr/>
      <dgm:t>
        <a:bodyPr/>
        <a:lstStyle/>
        <a:p>
          <a:endParaRPr lang="en-US"/>
        </a:p>
      </dgm:t>
    </dgm:pt>
    <dgm:pt modelId="{4013AD5F-13D2-416D-902F-58FD294E5738}">
      <dgm:prSet custT="1"/>
      <dgm:spPr/>
      <dgm:t>
        <a:bodyPr/>
        <a:lstStyle/>
        <a:p>
          <a:pPr algn="just"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यसलाई फल नलाग्ने उमेरको क्षेत्रफल अन्तर्गत लेख्नुपर्छ । </a:t>
          </a:r>
          <a:endParaRPr lang="en-US" sz="2400" dirty="0" err="1">
            <a:latin typeface="Preeti" pitchFamily="2" charset="0"/>
            <a:cs typeface="Kalimati" panose="00000400000000000000" pitchFamily="2"/>
          </a:endParaRPr>
        </a:p>
      </dgm:t>
    </dgm:pt>
    <dgm:pt modelId="{E8411AC8-9B2E-4B87-B65E-520BCF578CE8}" type="parTrans" cxnId="{529112CA-FDFF-426D-A027-735D6DD63984}">
      <dgm:prSet/>
      <dgm:spPr/>
      <dgm:t>
        <a:bodyPr/>
        <a:lstStyle/>
        <a:p>
          <a:endParaRPr lang="en-US"/>
        </a:p>
      </dgm:t>
    </dgm:pt>
    <dgm:pt modelId="{E5E21ACB-D891-4522-8B1F-95F06ECC3887}" type="sibTrans" cxnId="{529112CA-FDFF-426D-A027-735D6DD63984}">
      <dgm:prSet/>
      <dgm:spPr/>
      <dgm:t>
        <a:bodyPr/>
        <a:lstStyle/>
        <a:p>
          <a:endParaRPr lang="en-US"/>
        </a:p>
      </dgm:t>
    </dgm:pt>
    <dgm:pt modelId="{9F56B3D1-3025-4388-83B2-38947F103F41}">
      <dgm:prSet custT="1"/>
      <dgm:spPr/>
      <dgm:t>
        <a:bodyPr/>
        <a:lstStyle/>
        <a:p>
          <a:pPr algn="just"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यहाँ ध्यान दिनु पर्ने के छ भने निजी वनबनेलो अन्तर्गत भएका </a:t>
          </a:r>
          <a:r>
            <a:rPr lang="ne-NP" sz="2400" dirty="0" smtClean="0">
              <a:latin typeface="Preeti" pitchFamily="2" charset="0"/>
              <a:cs typeface="Kalimati" panose="00000400000000000000" pitchFamily="2"/>
            </a:rPr>
            <a:t>बाँस </a:t>
          </a:r>
          <a:r>
            <a:rPr lang="ne-NP" sz="2400" dirty="0">
              <a:latin typeface="Preeti" pitchFamily="2" charset="0"/>
              <a:cs typeface="Kalimati" panose="00000400000000000000" pitchFamily="2"/>
            </a:rPr>
            <a:t>यहाँ समावेश गर्नुहुदैन ।</a:t>
          </a:r>
          <a:endParaRPr lang="en-US" sz="2400" dirty="0" err="1">
            <a:latin typeface="Preeti" pitchFamily="2" charset="0"/>
            <a:cs typeface="Kalimati" panose="00000400000000000000" pitchFamily="2"/>
          </a:endParaRPr>
        </a:p>
      </dgm:t>
    </dgm:pt>
    <dgm:pt modelId="{6701C121-D493-4623-95DE-91624228B3DA}" type="parTrans" cxnId="{0E034DB0-5A1A-419E-ABE4-3726D4FFA8C8}">
      <dgm:prSet/>
      <dgm:spPr/>
      <dgm:t>
        <a:bodyPr/>
        <a:lstStyle/>
        <a:p>
          <a:endParaRPr lang="en-US"/>
        </a:p>
      </dgm:t>
    </dgm:pt>
    <dgm:pt modelId="{374127FF-AB11-430C-B0DE-190755036C3E}" type="sibTrans" cxnId="{0E034DB0-5A1A-419E-ABE4-3726D4FFA8C8}">
      <dgm:prSet/>
      <dgm:spPr/>
      <dgm:t>
        <a:bodyPr/>
        <a:lstStyle/>
        <a:p>
          <a:endParaRPr lang="en-US"/>
        </a:p>
      </dgm:t>
    </dgm:pt>
    <dgm:pt modelId="{2FF01F66-B539-4DCA-864F-BBB33328C2F5}" type="pres">
      <dgm:prSet presAssocID="{F24B0D32-027C-4C94-88A4-8B03982AFD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F84678-07EB-408F-B557-856D48C71FE4}" type="pres">
      <dgm:prSet presAssocID="{E32038EA-23CA-4F04-89B1-EB838C623859}" presName="linNode" presStyleCnt="0"/>
      <dgm:spPr/>
    </dgm:pt>
    <dgm:pt modelId="{501F800C-FF96-4A15-B865-B276B6526CD3}" type="pres">
      <dgm:prSet presAssocID="{E32038EA-23CA-4F04-89B1-EB838C623859}" presName="parentText" presStyleLbl="node1" presStyleIdx="0" presStyleCnt="1" custScaleX="82887" custScaleY="136352" custLinFactNeighborX="-9330" custLinFactNeighborY="4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01B43-E7F6-4795-AAB0-6B471477890B}" type="pres">
      <dgm:prSet presAssocID="{E32038EA-23CA-4F04-89B1-EB838C623859}" presName="descendantText" presStyleLbl="alignAccFollowNode1" presStyleIdx="0" presStyleCnt="1" custAng="0" custScaleX="147656" custScaleY="170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034DB0-5A1A-419E-ABE4-3726D4FFA8C8}" srcId="{E32038EA-23CA-4F04-89B1-EB838C623859}" destId="{9F56B3D1-3025-4388-83B2-38947F103F41}" srcOrd="3" destOrd="0" parTransId="{6701C121-D493-4623-95DE-91624228B3DA}" sibTransId="{374127FF-AB11-430C-B0DE-190755036C3E}"/>
    <dgm:cxn modelId="{FFE3445E-0166-4E3D-BD78-5B9A2AC2B279}" srcId="{E32038EA-23CA-4F04-89B1-EB838C623859}" destId="{0B124578-04B3-4105-9C06-11F70DCD1D09}" srcOrd="0" destOrd="0" parTransId="{BAE2544E-71C4-43EF-B3C8-265CD38F3F04}" sibTransId="{9C7A4AD5-F993-431B-8844-F39F22DFDBF6}"/>
    <dgm:cxn modelId="{766DA749-1EF0-424E-AF49-F94F77353E38}" type="presOf" srcId="{E32038EA-23CA-4F04-89B1-EB838C623859}" destId="{501F800C-FF96-4A15-B865-B276B6526CD3}" srcOrd="0" destOrd="0" presId="urn:microsoft.com/office/officeart/2005/8/layout/vList5"/>
    <dgm:cxn modelId="{64731139-CE50-4ECF-98D5-6835B49D1100}" srcId="{F24B0D32-027C-4C94-88A4-8B03982AFD0B}" destId="{E32038EA-23CA-4F04-89B1-EB838C623859}" srcOrd="0" destOrd="0" parTransId="{B5499656-A6B3-4E17-B9DD-2D58DEDDC06A}" sibTransId="{CDFC1C41-15CF-4D9D-8EC6-D3FB705E1D33}"/>
    <dgm:cxn modelId="{7E8B4E1C-45DB-41F7-A0F0-3164B8AE2A2A}" type="presOf" srcId="{4013AD5F-13D2-416D-902F-58FD294E5738}" destId="{43901B43-E7F6-4795-AAB0-6B471477890B}" srcOrd="0" destOrd="2" presId="urn:microsoft.com/office/officeart/2005/8/layout/vList5"/>
    <dgm:cxn modelId="{529112CA-FDFF-426D-A027-735D6DD63984}" srcId="{E32038EA-23CA-4F04-89B1-EB838C623859}" destId="{4013AD5F-13D2-416D-902F-58FD294E5738}" srcOrd="2" destOrd="0" parTransId="{E8411AC8-9B2E-4B87-B65E-520BCF578CE8}" sibTransId="{E5E21ACB-D891-4522-8B1F-95F06ECC3887}"/>
    <dgm:cxn modelId="{ADCB865D-2358-4213-BD4F-30EA772C9F81}" type="presOf" srcId="{0B124578-04B3-4105-9C06-11F70DCD1D09}" destId="{43901B43-E7F6-4795-AAB0-6B471477890B}" srcOrd="0" destOrd="0" presId="urn:microsoft.com/office/officeart/2005/8/layout/vList5"/>
    <dgm:cxn modelId="{532E5834-68CD-4954-82A1-DB96B2B22A6A}" type="presOf" srcId="{F24B0D32-027C-4C94-88A4-8B03982AFD0B}" destId="{2FF01F66-B539-4DCA-864F-BBB33328C2F5}" srcOrd="0" destOrd="0" presId="urn:microsoft.com/office/officeart/2005/8/layout/vList5"/>
    <dgm:cxn modelId="{A242D1AD-2760-4A5A-A2E3-B48F0EF14B2C}" srcId="{E32038EA-23CA-4F04-89B1-EB838C623859}" destId="{B96A542C-12BF-41EF-9EF6-3F3B4FF91B1D}" srcOrd="1" destOrd="0" parTransId="{D8C130D4-32B3-4420-AD0F-655EC50897DF}" sibTransId="{BD2BCC73-0904-45CB-93AE-3F17E74ADA1D}"/>
    <dgm:cxn modelId="{3A98CD02-30D1-4910-8847-050EB3E454F2}" type="presOf" srcId="{9F56B3D1-3025-4388-83B2-38947F103F41}" destId="{43901B43-E7F6-4795-AAB0-6B471477890B}" srcOrd="0" destOrd="3" presId="urn:microsoft.com/office/officeart/2005/8/layout/vList5"/>
    <dgm:cxn modelId="{D647161B-5C1A-4F58-B471-4E7CBF729A23}" type="presOf" srcId="{B96A542C-12BF-41EF-9EF6-3F3B4FF91B1D}" destId="{43901B43-E7F6-4795-AAB0-6B471477890B}" srcOrd="0" destOrd="1" presId="urn:microsoft.com/office/officeart/2005/8/layout/vList5"/>
    <dgm:cxn modelId="{E85F7DFA-2B43-44B7-AEAA-F3BD1FE8FB08}" type="presParOf" srcId="{2FF01F66-B539-4DCA-864F-BBB33328C2F5}" destId="{E1F84678-07EB-408F-B557-856D48C71FE4}" srcOrd="0" destOrd="0" presId="urn:microsoft.com/office/officeart/2005/8/layout/vList5"/>
    <dgm:cxn modelId="{F28B44F6-A59E-461B-8A47-252F07C59484}" type="presParOf" srcId="{E1F84678-07EB-408F-B557-856D48C71FE4}" destId="{501F800C-FF96-4A15-B865-B276B6526CD3}" srcOrd="0" destOrd="0" presId="urn:microsoft.com/office/officeart/2005/8/layout/vList5"/>
    <dgm:cxn modelId="{71819E91-B665-4A1A-8E59-E850CCB5AC5F}" type="presParOf" srcId="{E1F84678-07EB-408F-B557-856D48C71FE4}" destId="{43901B43-E7F6-4795-AAB0-6B471477890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4B0D32-027C-4C94-88A4-8B03982AFD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2038EA-23CA-4F04-89B1-EB838C623859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3600" b="1" dirty="0">
              <a:latin typeface="Preeti" pitchFamily="2" charset="0"/>
            </a:rPr>
            <a:t>तेल बाली</a:t>
          </a:r>
          <a:endParaRPr lang="en-US" sz="3600" b="1" dirty="0">
            <a:latin typeface="Preeti" pitchFamily="2" charset="0"/>
          </a:endParaRPr>
        </a:p>
      </dgm:t>
    </dgm:pt>
    <dgm:pt modelId="{B5499656-A6B3-4E17-B9DD-2D58DEDDC06A}" type="parTrans" cxnId="{64731139-CE50-4ECF-98D5-6835B49D1100}">
      <dgm:prSet/>
      <dgm:spPr/>
      <dgm:t>
        <a:bodyPr/>
        <a:lstStyle/>
        <a:p>
          <a:endParaRPr lang="en-US"/>
        </a:p>
      </dgm:t>
    </dgm:pt>
    <dgm:pt modelId="{CDFC1C41-15CF-4D9D-8EC6-D3FB705E1D33}" type="sibTrans" cxnId="{64731139-CE50-4ECF-98D5-6835B49D1100}">
      <dgm:prSet/>
      <dgm:spPr/>
      <dgm:t>
        <a:bodyPr/>
        <a:lstStyle/>
        <a:p>
          <a:endParaRPr lang="en-US"/>
        </a:p>
      </dgm:t>
    </dgm:pt>
    <dgm:pt modelId="{0B124578-04B3-4105-9C06-11F70DCD1D09}">
      <dgm:prSet phldrT="[Text]"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तोरी/सस्र्यूँ, बदाम, आलस, तिल, झुसे तिल र अन्य तेल बाली (जस्तैः रायो, सूर्यमुखी, आदि) ।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BAE2544E-71C4-43EF-B3C8-265CD38F3F04}" type="parTrans" cxnId="{FFE3445E-0166-4E3D-BD78-5B9A2AC2B279}">
      <dgm:prSet/>
      <dgm:spPr/>
      <dgm:t>
        <a:bodyPr/>
        <a:lstStyle/>
        <a:p>
          <a:endParaRPr lang="en-US"/>
        </a:p>
      </dgm:t>
    </dgm:pt>
    <dgm:pt modelId="{9C7A4AD5-F993-431B-8844-F39F22DFDBF6}" type="sibTrans" cxnId="{FFE3445E-0166-4E3D-BD78-5B9A2AC2B279}">
      <dgm:prSet/>
      <dgm:spPr/>
      <dgm:t>
        <a:bodyPr/>
        <a:lstStyle/>
        <a:p>
          <a:endParaRPr lang="en-US"/>
        </a:p>
      </dgm:t>
    </dgm:pt>
    <dgm:pt modelId="{486B4577-47CD-42C4-9AA1-D543D403BCAE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3600" b="1" dirty="0">
              <a:latin typeface="Preeti" pitchFamily="2" charset="0"/>
            </a:rPr>
            <a:t>नगदे बाली</a:t>
          </a:r>
          <a:endParaRPr lang="en-US" sz="3600" b="1" dirty="0">
            <a:latin typeface="Preeti" pitchFamily="2" charset="0"/>
          </a:endParaRPr>
        </a:p>
      </dgm:t>
    </dgm:pt>
    <dgm:pt modelId="{B9399AB9-1EA4-46C7-A66D-2DD31EC5C557}" type="parTrans" cxnId="{303B349B-256A-45B5-9EA7-DC0D694E920A}">
      <dgm:prSet/>
      <dgm:spPr/>
      <dgm:t>
        <a:bodyPr/>
        <a:lstStyle/>
        <a:p>
          <a:endParaRPr lang="en-US"/>
        </a:p>
      </dgm:t>
    </dgm:pt>
    <dgm:pt modelId="{9A84C5AA-CDDC-4D8E-A74B-28AB64B8AD48}" type="sibTrans" cxnId="{303B349B-256A-45B5-9EA7-DC0D694E920A}">
      <dgm:prSet/>
      <dgm:spPr/>
      <dgm:t>
        <a:bodyPr/>
        <a:lstStyle/>
        <a:p>
          <a:endParaRPr lang="en-US"/>
        </a:p>
      </dgm:t>
    </dgm:pt>
    <dgm:pt modelId="{8AA9A725-7A5D-4079-9F57-4BBF9A05E823}">
      <dgm:prSet phldrT="[Text]"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उखु, सनपाट, सुर्ती र अन्य नगदे बाली (जस्तैः कपास) ।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5157DA16-5E9D-4BB3-8672-08854FAC8CF5}" type="parTrans" cxnId="{DCBC5A0B-8393-4BE1-93F2-7A7262D044E1}">
      <dgm:prSet/>
      <dgm:spPr/>
      <dgm:t>
        <a:bodyPr/>
        <a:lstStyle/>
        <a:p>
          <a:endParaRPr lang="en-US"/>
        </a:p>
      </dgm:t>
    </dgm:pt>
    <dgm:pt modelId="{AB7C946C-FD4B-41BB-AA5E-2B9C2C5E9CF0}" type="sibTrans" cxnId="{DCBC5A0B-8393-4BE1-93F2-7A7262D044E1}">
      <dgm:prSet/>
      <dgm:spPr/>
      <dgm:t>
        <a:bodyPr/>
        <a:lstStyle/>
        <a:p>
          <a:endParaRPr lang="en-US"/>
        </a:p>
      </dgm:t>
    </dgm:pt>
    <dgm:pt modelId="{1607B442-43FB-4650-95E9-13896A7C5165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3600" b="1" dirty="0">
              <a:latin typeface="Preeti" pitchFamily="2" charset="0"/>
            </a:rPr>
            <a:t>मसला बाली</a:t>
          </a:r>
          <a:endParaRPr lang="en-US" sz="3600" b="1" dirty="0">
            <a:latin typeface="Preeti" pitchFamily="2" charset="0"/>
          </a:endParaRPr>
        </a:p>
      </dgm:t>
    </dgm:pt>
    <dgm:pt modelId="{3F595357-479D-492B-91B4-8CDAEAD74466}" type="parTrans" cxnId="{A7E089A1-829D-4264-93B6-F642D7421BC2}">
      <dgm:prSet/>
      <dgm:spPr/>
      <dgm:t>
        <a:bodyPr/>
        <a:lstStyle/>
        <a:p>
          <a:endParaRPr lang="en-US"/>
        </a:p>
      </dgm:t>
    </dgm:pt>
    <dgm:pt modelId="{8E520BCD-EB79-46AB-A5DE-18EDD1902765}" type="sibTrans" cxnId="{A7E089A1-829D-4264-93B6-F642D7421BC2}">
      <dgm:prSet/>
      <dgm:spPr/>
      <dgm:t>
        <a:bodyPr/>
        <a:lstStyle/>
        <a:p>
          <a:endParaRPr lang="en-US"/>
        </a:p>
      </dgm:t>
    </dgm:pt>
    <dgm:pt modelId="{C99FFC1A-3F8B-4CED-9E66-784EEB10C885}">
      <dgm:prSet phldrT="[Text]" custT="1"/>
      <dgm:spPr/>
      <dgm:t>
        <a:bodyPr/>
        <a:lstStyle/>
        <a:p>
          <a:pPr algn="just"/>
          <a:r>
            <a:rPr lang="en-US" sz="2400" dirty="0">
              <a:latin typeface="+mn-lt"/>
              <a:cs typeface="Kalimati" panose="00000400000000000000" pitchFamily="2"/>
            </a:rPr>
            <a:t> </a:t>
          </a:r>
          <a:r>
            <a:rPr lang="ne-NP" sz="2400" dirty="0">
              <a:latin typeface="Preeti" pitchFamily="2" charset="0"/>
              <a:cs typeface="Kalimati" panose="00000400000000000000" pitchFamily="2"/>
            </a:rPr>
            <a:t>खुर्सानी, प्याज, लसुन, अदुवा, हलेदो÷बेसार, धनियाँ तथा अन्य मसला बाली (जस्तैः मेथी) ।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E4C60815-B072-4758-BC27-7142E61845CC}" type="parTrans" cxnId="{24076B7E-E856-496C-94AF-9997B0FEF309}">
      <dgm:prSet/>
      <dgm:spPr/>
      <dgm:t>
        <a:bodyPr/>
        <a:lstStyle/>
        <a:p>
          <a:endParaRPr lang="en-US"/>
        </a:p>
      </dgm:t>
    </dgm:pt>
    <dgm:pt modelId="{71D650A9-49C9-48BE-8147-DE181C20E27F}" type="sibTrans" cxnId="{24076B7E-E856-496C-94AF-9997B0FEF309}">
      <dgm:prSet/>
      <dgm:spPr/>
      <dgm:t>
        <a:bodyPr/>
        <a:lstStyle/>
        <a:p>
          <a:endParaRPr lang="en-US"/>
        </a:p>
      </dgm:t>
    </dgm:pt>
    <dgm:pt modelId="{D376A10B-78DB-4571-B445-38D7D100B79B}">
      <dgm:prSet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endParaRPr lang="en-US" sz="2400" dirty="0" err="1">
            <a:latin typeface="Preeti" pitchFamily="2" charset="0"/>
            <a:cs typeface="Kalimati" panose="00000400000000000000" pitchFamily="2"/>
          </a:endParaRPr>
        </a:p>
      </dgm:t>
    </dgm:pt>
    <dgm:pt modelId="{E210F3AD-A616-43FC-B5C9-8264C7E0F482}" type="parTrans" cxnId="{43B2BA6A-D44B-4143-991B-47A5AB49AD82}">
      <dgm:prSet/>
      <dgm:spPr/>
      <dgm:t>
        <a:bodyPr/>
        <a:lstStyle/>
        <a:p>
          <a:endParaRPr lang="en-US"/>
        </a:p>
      </dgm:t>
    </dgm:pt>
    <dgm:pt modelId="{4CC8C423-07F9-4239-88E4-7D41C41DDAD3}" type="sibTrans" cxnId="{43B2BA6A-D44B-4143-991B-47A5AB49AD82}">
      <dgm:prSet/>
      <dgm:spPr/>
      <dgm:t>
        <a:bodyPr/>
        <a:lstStyle/>
        <a:p>
          <a:endParaRPr lang="en-US"/>
        </a:p>
      </dgm:t>
    </dgm:pt>
    <dgm:pt modelId="{B5227141-DBE7-44F1-9C17-4CE169D48E1B}">
      <dgm:prSet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endParaRPr lang="en-US" sz="2400" dirty="0" err="1">
            <a:latin typeface="Preeti" pitchFamily="2" charset="0"/>
            <a:cs typeface="Kalimati" panose="00000400000000000000" pitchFamily="2"/>
          </a:endParaRPr>
        </a:p>
      </dgm:t>
    </dgm:pt>
    <dgm:pt modelId="{9C6D0EF8-1E32-434E-A12C-921E8F2A43D4}" type="parTrans" cxnId="{31E9324D-2A07-40AE-A0F9-1EF04D17358F}">
      <dgm:prSet/>
      <dgm:spPr/>
      <dgm:t>
        <a:bodyPr/>
        <a:lstStyle/>
        <a:p>
          <a:endParaRPr lang="en-US"/>
        </a:p>
      </dgm:t>
    </dgm:pt>
    <dgm:pt modelId="{CF7F46B2-3F2E-4BA6-A596-E0FE1D9ED94B}" type="sibTrans" cxnId="{31E9324D-2A07-40AE-A0F9-1EF04D17358F}">
      <dgm:prSet/>
      <dgm:spPr/>
      <dgm:t>
        <a:bodyPr/>
        <a:lstStyle/>
        <a:p>
          <a:endParaRPr lang="en-US"/>
        </a:p>
      </dgm:t>
    </dgm:pt>
    <dgm:pt modelId="{2FF01F66-B539-4DCA-864F-BBB33328C2F5}" type="pres">
      <dgm:prSet presAssocID="{F24B0D32-027C-4C94-88A4-8B03982AFD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F84678-07EB-408F-B557-856D48C71FE4}" type="pres">
      <dgm:prSet presAssocID="{E32038EA-23CA-4F04-89B1-EB838C623859}" presName="linNode" presStyleCnt="0"/>
      <dgm:spPr/>
    </dgm:pt>
    <dgm:pt modelId="{501F800C-FF96-4A15-B865-B276B6526CD3}" type="pres">
      <dgm:prSet presAssocID="{E32038EA-23CA-4F04-89B1-EB838C623859}" presName="parentText" presStyleLbl="node1" presStyleIdx="0" presStyleCnt="3" custScaleY="1271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01B43-E7F6-4795-AAB0-6B471477890B}" type="pres">
      <dgm:prSet presAssocID="{E32038EA-23CA-4F04-89B1-EB838C623859}" presName="descendantText" presStyleLbl="alignAccFollowNode1" presStyleIdx="0" presStyleCnt="3" custAng="0" custScaleX="102292" custScaleY="1704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5254A4-BFE3-402D-998D-C36A933EF91A}" type="pres">
      <dgm:prSet presAssocID="{CDFC1C41-15CF-4D9D-8EC6-D3FB705E1D33}" presName="sp" presStyleCnt="0"/>
      <dgm:spPr/>
    </dgm:pt>
    <dgm:pt modelId="{F933779D-1838-45B6-9AE1-51645E7B6061}" type="pres">
      <dgm:prSet presAssocID="{486B4577-47CD-42C4-9AA1-D543D403BCAE}" presName="linNode" presStyleCnt="0"/>
      <dgm:spPr/>
    </dgm:pt>
    <dgm:pt modelId="{68F34DC0-1BC0-4C36-853F-284A8A6E097B}" type="pres">
      <dgm:prSet presAssocID="{486B4577-47CD-42C4-9AA1-D543D403BCAE}" presName="parentText" presStyleLbl="node1" presStyleIdx="1" presStyleCnt="3" custScaleY="17153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A3B481-218A-4F51-B4DE-6C52E02A5B0E}" type="pres">
      <dgm:prSet presAssocID="{486B4577-47CD-42C4-9AA1-D543D403BCAE}" presName="descendantText" presStyleLbl="alignAccFollowNode1" presStyleIdx="1" presStyleCnt="3" custScaleY="1808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EE0C7F-4BAC-48B2-9B82-9B40FFD50B3A}" type="pres">
      <dgm:prSet presAssocID="{9A84C5AA-CDDC-4D8E-A74B-28AB64B8AD48}" presName="sp" presStyleCnt="0"/>
      <dgm:spPr/>
    </dgm:pt>
    <dgm:pt modelId="{68215D08-3BB7-4575-8B72-6DB3948278B0}" type="pres">
      <dgm:prSet presAssocID="{1607B442-43FB-4650-95E9-13896A7C5165}" presName="linNode" presStyleCnt="0"/>
      <dgm:spPr/>
    </dgm:pt>
    <dgm:pt modelId="{D5EC31BD-8F4F-45BF-9B01-05E883F775E2}" type="pres">
      <dgm:prSet presAssocID="{1607B442-43FB-4650-95E9-13896A7C5165}" presName="parentText" presStyleLbl="node1" presStyleIdx="2" presStyleCnt="3" custScaleY="15480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4F7B8A-6BBA-44D5-A050-7E3EC9033DD9}" type="pres">
      <dgm:prSet presAssocID="{1607B442-43FB-4650-95E9-13896A7C5165}" presName="descendantText" presStyleLbl="alignAccFollowNode1" presStyleIdx="2" presStyleCnt="3" custScaleY="1719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615EE3-B2EE-4567-8F92-86D0CB8B9586}" type="presOf" srcId="{B5227141-DBE7-44F1-9C17-4CE169D48E1B}" destId="{B7A3B481-218A-4F51-B4DE-6C52E02A5B0E}" srcOrd="0" destOrd="1" presId="urn:microsoft.com/office/officeart/2005/8/layout/vList5"/>
    <dgm:cxn modelId="{31E9324D-2A07-40AE-A0F9-1EF04D17358F}" srcId="{486B4577-47CD-42C4-9AA1-D543D403BCAE}" destId="{B5227141-DBE7-44F1-9C17-4CE169D48E1B}" srcOrd="1" destOrd="0" parTransId="{9C6D0EF8-1E32-434E-A12C-921E8F2A43D4}" sibTransId="{CF7F46B2-3F2E-4BA6-A596-E0FE1D9ED94B}"/>
    <dgm:cxn modelId="{305BDFD2-E563-4879-9C4B-45D0267FE9AC}" type="presOf" srcId="{0B124578-04B3-4105-9C06-11F70DCD1D09}" destId="{43901B43-E7F6-4795-AAB0-6B471477890B}" srcOrd="0" destOrd="0" presId="urn:microsoft.com/office/officeart/2005/8/layout/vList5"/>
    <dgm:cxn modelId="{98E7284A-F1AF-4EDA-9974-AAAF52FA59F5}" type="presOf" srcId="{E32038EA-23CA-4F04-89B1-EB838C623859}" destId="{501F800C-FF96-4A15-B865-B276B6526CD3}" srcOrd="0" destOrd="0" presId="urn:microsoft.com/office/officeart/2005/8/layout/vList5"/>
    <dgm:cxn modelId="{A7E089A1-829D-4264-93B6-F642D7421BC2}" srcId="{F24B0D32-027C-4C94-88A4-8B03982AFD0B}" destId="{1607B442-43FB-4650-95E9-13896A7C5165}" srcOrd="2" destOrd="0" parTransId="{3F595357-479D-492B-91B4-8CDAEAD74466}" sibTransId="{8E520BCD-EB79-46AB-A5DE-18EDD1902765}"/>
    <dgm:cxn modelId="{90DA3EC3-1259-48DF-B4DF-1526BC7796E3}" type="presOf" srcId="{D376A10B-78DB-4571-B445-38D7D100B79B}" destId="{43901B43-E7F6-4795-AAB0-6B471477890B}" srcOrd="0" destOrd="1" presId="urn:microsoft.com/office/officeart/2005/8/layout/vList5"/>
    <dgm:cxn modelId="{C16E3BF8-9C74-471D-A8FD-7FA3EA9CB9C0}" type="presOf" srcId="{1607B442-43FB-4650-95E9-13896A7C5165}" destId="{D5EC31BD-8F4F-45BF-9B01-05E883F775E2}" srcOrd="0" destOrd="0" presId="urn:microsoft.com/office/officeart/2005/8/layout/vList5"/>
    <dgm:cxn modelId="{4BF8AD66-D6B1-4B70-8ACC-2BD77452196F}" type="presOf" srcId="{8AA9A725-7A5D-4079-9F57-4BBF9A05E823}" destId="{B7A3B481-218A-4F51-B4DE-6C52E02A5B0E}" srcOrd="0" destOrd="0" presId="urn:microsoft.com/office/officeart/2005/8/layout/vList5"/>
    <dgm:cxn modelId="{F0175F3C-729B-48C1-9924-74A7DF4BC9B8}" type="presOf" srcId="{F24B0D32-027C-4C94-88A4-8B03982AFD0B}" destId="{2FF01F66-B539-4DCA-864F-BBB33328C2F5}" srcOrd="0" destOrd="0" presId="urn:microsoft.com/office/officeart/2005/8/layout/vList5"/>
    <dgm:cxn modelId="{64731139-CE50-4ECF-98D5-6835B49D1100}" srcId="{F24B0D32-027C-4C94-88A4-8B03982AFD0B}" destId="{E32038EA-23CA-4F04-89B1-EB838C623859}" srcOrd="0" destOrd="0" parTransId="{B5499656-A6B3-4E17-B9DD-2D58DEDDC06A}" sibTransId="{CDFC1C41-15CF-4D9D-8EC6-D3FB705E1D33}"/>
    <dgm:cxn modelId="{DCBC5A0B-8393-4BE1-93F2-7A7262D044E1}" srcId="{486B4577-47CD-42C4-9AA1-D543D403BCAE}" destId="{8AA9A725-7A5D-4079-9F57-4BBF9A05E823}" srcOrd="0" destOrd="0" parTransId="{5157DA16-5E9D-4BB3-8672-08854FAC8CF5}" sibTransId="{AB7C946C-FD4B-41BB-AA5E-2B9C2C5E9CF0}"/>
    <dgm:cxn modelId="{FFE3445E-0166-4E3D-BD78-5B9A2AC2B279}" srcId="{E32038EA-23CA-4F04-89B1-EB838C623859}" destId="{0B124578-04B3-4105-9C06-11F70DCD1D09}" srcOrd="0" destOrd="0" parTransId="{BAE2544E-71C4-43EF-B3C8-265CD38F3F04}" sibTransId="{9C7A4AD5-F993-431B-8844-F39F22DFDBF6}"/>
    <dgm:cxn modelId="{303B349B-256A-45B5-9EA7-DC0D694E920A}" srcId="{F24B0D32-027C-4C94-88A4-8B03982AFD0B}" destId="{486B4577-47CD-42C4-9AA1-D543D403BCAE}" srcOrd="1" destOrd="0" parTransId="{B9399AB9-1EA4-46C7-A66D-2DD31EC5C557}" sibTransId="{9A84C5AA-CDDC-4D8E-A74B-28AB64B8AD48}"/>
    <dgm:cxn modelId="{2C95C2DD-8131-4D8B-BB40-CE25A2527C85}" type="presOf" srcId="{C99FFC1A-3F8B-4CED-9E66-784EEB10C885}" destId="{E94F7B8A-6BBA-44D5-A050-7E3EC9033DD9}" srcOrd="0" destOrd="0" presId="urn:microsoft.com/office/officeart/2005/8/layout/vList5"/>
    <dgm:cxn modelId="{81E34B08-F49F-4A30-8BF1-394F2D8E3565}" type="presOf" srcId="{486B4577-47CD-42C4-9AA1-D543D403BCAE}" destId="{68F34DC0-1BC0-4C36-853F-284A8A6E097B}" srcOrd="0" destOrd="0" presId="urn:microsoft.com/office/officeart/2005/8/layout/vList5"/>
    <dgm:cxn modelId="{43B2BA6A-D44B-4143-991B-47A5AB49AD82}" srcId="{E32038EA-23CA-4F04-89B1-EB838C623859}" destId="{D376A10B-78DB-4571-B445-38D7D100B79B}" srcOrd="1" destOrd="0" parTransId="{E210F3AD-A616-43FC-B5C9-8264C7E0F482}" sibTransId="{4CC8C423-07F9-4239-88E4-7D41C41DDAD3}"/>
    <dgm:cxn modelId="{24076B7E-E856-496C-94AF-9997B0FEF309}" srcId="{1607B442-43FB-4650-95E9-13896A7C5165}" destId="{C99FFC1A-3F8B-4CED-9E66-784EEB10C885}" srcOrd="0" destOrd="0" parTransId="{E4C60815-B072-4758-BC27-7142E61845CC}" sibTransId="{71D650A9-49C9-48BE-8147-DE181C20E27F}"/>
    <dgm:cxn modelId="{A2C9D8B4-27C0-43E8-AF39-8737152C08F8}" type="presParOf" srcId="{2FF01F66-B539-4DCA-864F-BBB33328C2F5}" destId="{E1F84678-07EB-408F-B557-856D48C71FE4}" srcOrd="0" destOrd="0" presId="urn:microsoft.com/office/officeart/2005/8/layout/vList5"/>
    <dgm:cxn modelId="{808FCEB3-E631-4EC3-9B4D-325A928D8645}" type="presParOf" srcId="{E1F84678-07EB-408F-B557-856D48C71FE4}" destId="{501F800C-FF96-4A15-B865-B276B6526CD3}" srcOrd="0" destOrd="0" presId="urn:microsoft.com/office/officeart/2005/8/layout/vList5"/>
    <dgm:cxn modelId="{338ED50A-B0A5-40BF-8E5C-D089DCD78935}" type="presParOf" srcId="{E1F84678-07EB-408F-B557-856D48C71FE4}" destId="{43901B43-E7F6-4795-AAB0-6B471477890B}" srcOrd="1" destOrd="0" presId="urn:microsoft.com/office/officeart/2005/8/layout/vList5"/>
    <dgm:cxn modelId="{3B5220DD-6620-43AB-AA0F-3BE49F1C9B4E}" type="presParOf" srcId="{2FF01F66-B539-4DCA-864F-BBB33328C2F5}" destId="{FB5254A4-BFE3-402D-998D-C36A933EF91A}" srcOrd="1" destOrd="0" presId="urn:microsoft.com/office/officeart/2005/8/layout/vList5"/>
    <dgm:cxn modelId="{A8A1F4C3-C3FD-48C0-AD64-7C3E027E616E}" type="presParOf" srcId="{2FF01F66-B539-4DCA-864F-BBB33328C2F5}" destId="{F933779D-1838-45B6-9AE1-51645E7B6061}" srcOrd="2" destOrd="0" presId="urn:microsoft.com/office/officeart/2005/8/layout/vList5"/>
    <dgm:cxn modelId="{2333BB8D-C022-4B4F-A14C-DF7CDBDB5BCD}" type="presParOf" srcId="{F933779D-1838-45B6-9AE1-51645E7B6061}" destId="{68F34DC0-1BC0-4C36-853F-284A8A6E097B}" srcOrd="0" destOrd="0" presId="urn:microsoft.com/office/officeart/2005/8/layout/vList5"/>
    <dgm:cxn modelId="{E1214860-46AB-44C1-89C3-746A416AE5E4}" type="presParOf" srcId="{F933779D-1838-45B6-9AE1-51645E7B6061}" destId="{B7A3B481-218A-4F51-B4DE-6C52E02A5B0E}" srcOrd="1" destOrd="0" presId="urn:microsoft.com/office/officeart/2005/8/layout/vList5"/>
    <dgm:cxn modelId="{823603B5-2827-4C6A-98C7-D9731731A531}" type="presParOf" srcId="{2FF01F66-B539-4DCA-864F-BBB33328C2F5}" destId="{3BEE0C7F-4BAC-48B2-9B82-9B40FFD50B3A}" srcOrd="3" destOrd="0" presId="urn:microsoft.com/office/officeart/2005/8/layout/vList5"/>
    <dgm:cxn modelId="{87EA0418-4A05-4097-8D20-4D48B0A08D0F}" type="presParOf" srcId="{2FF01F66-B539-4DCA-864F-BBB33328C2F5}" destId="{68215D08-3BB7-4575-8B72-6DB3948278B0}" srcOrd="4" destOrd="0" presId="urn:microsoft.com/office/officeart/2005/8/layout/vList5"/>
    <dgm:cxn modelId="{86562692-14C8-4458-8F32-1CD5B98514E2}" type="presParOf" srcId="{68215D08-3BB7-4575-8B72-6DB3948278B0}" destId="{D5EC31BD-8F4F-45BF-9B01-05E883F775E2}" srcOrd="0" destOrd="0" presId="urn:microsoft.com/office/officeart/2005/8/layout/vList5"/>
    <dgm:cxn modelId="{208FD34E-CD59-4F25-A71B-A0C7D63403D5}" type="presParOf" srcId="{68215D08-3BB7-4575-8B72-6DB3948278B0}" destId="{E94F7B8A-6BBA-44D5-A050-7E3EC9033DD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4B0D32-027C-4C94-88A4-8B03982AFD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2038EA-23CA-4F04-89B1-EB838C623859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2400" b="1" dirty="0">
              <a:latin typeface="Preeti" pitchFamily="2" charset="0"/>
              <a:cs typeface="Kalimati" panose="00000400000000000000" pitchFamily="2"/>
            </a:rPr>
            <a:t>तरकारी बाली</a:t>
          </a:r>
          <a:endParaRPr lang="en-US" sz="2400" b="1" dirty="0">
            <a:latin typeface="Preeti" pitchFamily="2" charset="0"/>
            <a:cs typeface="Kalimati" panose="00000400000000000000" pitchFamily="2"/>
          </a:endParaRPr>
        </a:p>
      </dgm:t>
    </dgm:pt>
    <dgm:pt modelId="{B5499656-A6B3-4E17-B9DD-2D58DEDDC06A}" type="parTrans" cxnId="{64731139-CE50-4ECF-98D5-6835B49D1100}">
      <dgm:prSet/>
      <dgm:spPr/>
      <dgm:t>
        <a:bodyPr/>
        <a:lstStyle/>
        <a:p>
          <a:endParaRPr lang="en-US"/>
        </a:p>
      </dgm:t>
    </dgm:pt>
    <dgm:pt modelId="{CDFC1C41-15CF-4D9D-8EC6-D3FB705E1D33}" type="sibTrans" cxnId="{64731139-CE50-4ECF-98D5-6835B49D1100}">
      <dgm:prSet/>
      <dgm:spPr/>
      <dgm:t>
        <a:bodyPr/>
        <a:lstStyle/>
        <a:p>
          <a:endParaRPr lang="en-US"/>
        </a:p>
      </dgm:t>
    </dgm:pt>
    <dgm:pt modelId="{0B124578-04B3-4105-9C06-11F70DCD1D09}">
      <dgm:prSet phldrT="[Text]" custT="1"/>
      <dgm:spPr/>
      <dgm:t>
        <a:bodyPr/>
        <a:lstStyle/>
        <a:p>
          <a:pPr algn="just"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en-US" sz="1600" dirty="0">
              <a:latin typeface="+mn-lt"/>
            </a:rPr>
            <a:t> </a:t>
          </a:r>
          <a:r>
            <a:rPr lang="ne-NP" sz="2400" dirty="0">
              <a:latin typeface="Preeti" pitchFamily="2" charset="0"/>
              <a:cs typeface="Kalimati" panose="00000400000000000000" pitchFamily="2"/>
            </a:rPr>
            <a:t>वर्षे र हिउँदे तरकारीहरू – काउली, बन्दागोभी, गोलभे“डा, भण्टा, करेलो, भिंडी, भिंडे खोर्सानी, काँक्रो, फर्सी, लौका, घिरौँलो, इस्कुस, परबर, सिमी, बोडी, ब्रोकाउली, रायोको साग, मूला, गाजर, आदि । 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BAE2544E-71C4-43EF-B3C8-265CD38F3F04}" type="parTrans" cxnId="{FFE3445E-0166-4E3D-BD78-5B9A2AC2B279}">
      <dgm:prSet/>
      <dgm:spPr/>
      <dgm:t>
        <a:bodyPr/>
        <a:lstStyle/>
        <a:p>
          <a:endParaRPr lang="en-US"/>
        </a:p>
      </dgm:t>
    </dgm:pt>
    <dgm:pt modelId="{9C7A4AD5-F993-431B-8844-F39F22DFDBF6}" type="sibTrans" cxnId="{FFE3445E-0166-4E3D-BD78-5B9A2AC2B279}">
      <dgm:prSet/>
      <dgm:spPr/>
      <dgm:t>
        <a:bodyPr/>
        <a:lstStyle/>
        <a:p>
          <a:endParaRPr lang="en-US"/>
        </a:p>
      </dgm:t>
    </dgm:pt>
    <dgm:pt modelId="{1C120333-C1D6-4271-9CA4-411528D9EEEC}">
      <dgm:prSet custT="1"/>
      <dgm:spPr/>
      <dgm:t>
        <a:bodyPr/>
        <a:lstStyle/>
        <a:p>
          <a:pPr algn="just"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मसला बालीलाई यदि तरकारीको रूपमा प्रयोग गरिन्छ भने सो लागेको क्षेत्रफललाई तरकारी बालीअन्तर्गत राख्नुपर्छ (जस्तैः प्याज, लसुन, धनिया“ आदि मसला बालीलाई हरियो सागको रूपमा खाने भए अन्य तरकारी बालीअन्तर्गत लेख्नुपर्दछ । </a:t>
          </a:r>
          <a:endParaRPr lang="en-US" sz="2400" dirty="0" err="1">
            <a:latin typeface="Preeti" pitchFamily="2" charset="0"/>
            <a:cs typeface="Kalimati" panose="00000400000000000000" pitchFamily="2"/>
          </a:endParaRPr>
        </a:p>
      </dgm:t>
    </dgm:pt>
    <dgm:pt modelId="{7C0EC753-ABE5-4EAA-AFAD-098EB3F51CEB}" type="parTrans" cxnId="{B6F05A73-B6BD-46BC-BE95-5225E2FFA205}">
      <dgm:prSet/>
      <dgm:spPr/>
      <dgm:t>
        <a:bodyPr/>
        <a:lstStyle/>
        <a:p>
          <a:endParaRPr lang="en-US"/>
        </a:p>
      </dgm:t>
    </dgm:pt>
    <dgm:pt modelId="{0E3A8457-D37D-411A-AC63-4CC0B12608F9}" type="sibTrans" cxnId="{B6F05A73-B6BD-46BC-BE95-5225E2FFA205}">
      <dgm:prSet/>
      <dgm:spPr/>
      <dgm:t>
        <a:bodyPr/>
        <a:lstStyle/>
        <a:p>
          <a:endParaRPr lang="en-US"/>
        </a:p>
      </dgm:t>
    </dgm:pt>
    <dgm:pt modelId="{1E0E6AFA-83FA-49FD-AEBC-B29922AC575A}">
      <dgm:prSet custT="1"/>
      <dgm:spPr/>
      <dgm:t>
        <a:bodyPr/>
        <a:lstStyle/>
        <a:p>
          <a:pPr algn="just"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अन्य तरकारी अन्तर्गत – चिचिण्डो, कुभिण्डो, कर्कलो, चुकन्दरजस्ता तरकारी पनि पर्दछन् ।</a:t>
          </a:r>
          <a:endParaRPr lang="en-US" sz="2400" dirty="0" err="1">
            <a:latin typeface="Preeti" pitchFamily="2" charset="0"/>
            <a:cs typeface="Kalimati" panose="00000400000000000000" pitchFamily="2"/>
          </a:endParaRPr>
        </a:p>
      </dgm:t>
    </dgm:pt>
    <dgm:pt modelId="{EDB8296E-44D3-421E-A751-8180AFA26F73}" type="parTrans" cxnId="{B8358DB3-687F-450B-BA66-A51FA5AEF6FC}">
      <dgm:prSet/>
      <dgm:spPr/>
      <dgm:t>
        <a:bodyPr/>
        <a:lstStyle/>
        <a:p>
          <a:endParaRPr lang="en-US"/>
        </a:p>
      </dgm:t>
    </dgm:pt>
    <dgm:pt modelId="{053155BA-1E5E-49DB-8F4D-65C70581130E}" type="sibTrans" cxnId="{B8358DB3-687F-450B-BA66-A51FA5AEF6FC}">
      <dgm:prSet/>
      <dgm:spPr/>
      <dgm:t>
        <a:bodyPr/>
        <a:lstStyle/>
        <a:p>
          <a:endParaRPr lang="en-US"/>
        </a:p>
      </dgm:t>
    </dgm:pt>
    <dgm:pt modelId="{2FF01F66-B539-4DCA-864F-BBB33328C2F5}" type="pres">
      <dgm:prSet presAssocID="{F24B0D32-027C-4C94-88A4-8B03982AFD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F84678-07EB-408F-B557-856D48C71FE4}" type="pres">
      <dgm:prSet presAssocID="{E32038EA-23CA-4F04-89B1-EB838C623859}" presName="linNode" presStyleCnt="0"/>
      <dgm:spPr/>
    </dgm:pt>
    <dgm:pt modelId="{501F800C-FF96-4A15-B865-B276B6526CD3}" type="pres">
      <dgm:prSet presAssocID="{E32038EA-23CA-4F04-89B1-EB838C623859}" presName="parentText" presStyleLbl="node1" presStyleIdx="0" presStyleCnt="1" custScaleX="51664" custScaleY="136352" custLinFactNeighborX="1299" custLinFactNeighborY="-9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01B43-E7F6-4795-AAB0-6B471477890B}" type="pres">
      <dgm:prSet presAssocID="{E32038EA-23CA-4F04-89B1-EB838C623859}" presName="descendantText" presStyleLbl="alignAccFollowNode1" presStyleIdx="0" presStyleCnt="1" custAng="0" custScaleX="168440" custScaleY="1704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E3445E-0166-4E3D-BD78-5B9A2AC2B279}" srcId="{E32038EA-23CA-4F04-89B1-EB838C623859}" destId="{0B124578-04B3-4105-9C06-11F70DCD1D09}" srcOrd="0" destOrd="0" parTransId="{BAE2544E-71C4-43EF-B3C8-265CD38F3F04}" sibTransId="{9C7A4AD5-F993-431B-8844-F39F22DFDBF6}"/>
    <dgm:cxn modelId="{64731139-CE50-4ECF-98D5-6835B49D1100}" srcId="{F24B0D32-027C-4C94-88A4-8B03982AFD0B}" destId="{E32038EA-23CA-4F04-89B1-EB838C623859}" srcOrd="0" destOrd="0" parTransId="{B5499656-A6B3-4E17-B9DD-2D58DEDDC06A}" sibTransId="{CDFC1C41-15CF-4D9D-8EC6-D3FB705E1D33}"/>
    <dgm:cxn modelId="{12E351F0-BCB1-4C17-A45D-B942B45ADAA6}" type="presOf" srcId="{E32038EA-23CA-4F04-89B1-EB838C623859}" destId="{501F800C-FF96-4A15-B865-B276B6526CD3}" srcOrd="0" destOrd="0" presId="urn:microsoft.com/office/officeart/2005/8/layout/vList5"/>
    <dgm:cxn modelId="{B8358DB3-687F-450B-BA66-A51FA5AEF6FC}" srcId="{E32038EA-23CA-4F04-89B1-EB838C623859}" destId="{1E0E6AFA-83FA-49FD-AEBC-B29922AC575A}" srcOrd="2" destOrd="0" parTransId="{EDB8296E-44D3-421E-A751-8180AFA26F73}" sibTransId="{053155BA-1E5E-49DB-8F4D-65C70581130E}"/>
    <dgm:cxn modelId="{A9D0A7C0-30D8-4B83-8985-BF950348560D}" type="presOf" srcId="{0B124578-04B3-4105-9C06-11F70DCD1D09}" destId="{43901B43-E7F6-4795-AAB0-6B471477890B}" srcOrd="0" destOrd="0" presId="urn:microsoft.com/office/officeart/2005/8/layout/vList5"/>
    <dgm:cxn modelId="{B6F05A73-B6BD-46BC-BE95-5225E2FFA205}" srcId="{E32038EA-23CA-4F04-89B1-EB838C623859}" destId="{1C120333-C1D6-4271-9CA4-411528D9EEEC}" srcOrd="1" destOrd="0" parTransId="{7C0EC753-ABE5-4EAA-AFAD-098EB3F51CEB}" sibTransId="{0E3A8457-D37D-411A-AC63-4CC0B12608F9}"/>
    <dgm:cxn modelId="{7FAC2D50-356E-44A4-B9A5-FDEC01506EC6}" type="presOf" srcId="{1E0E6AFA-83FA-49FD-AEBC-B29922AC575A}" destId="{43901B43-E7F6-4795-AAB0-6B471477890B}" srcOrd="0" destOrd="2" presId="urn:microsoft.com/office/officeart/2005/8/layout/vList5"/>
    <dgm:cxn modelId="{3FD85EBC-6FDF-469A-81E6-6803A76E6668}" type="presOf" srcId="{1C120333-C1D6-4271-9CA4-411528D9EEEC}" destId="{43901B43-E7F6-4795-AAB0-6B471477890B}" srcOrd="0" destOrd="1" presId="urn:microsoft.com/office/officeart/2005/8/layout/vList5"/>
    <dgm:cxn modelId="{106281FB-21DB-41FB-A4F0-828932D8FDA9}" type="presOf" srcId="{F24B0D32-027C-4C94-88A4-8B03982AFD0B}" destId="{2FF01F66-B539-4DCA-864F-BBB33328C2F5}" srcOrd="0" destOrd="0" presId="urn:microsoft.com/office/officeart/2005/8/layout/vList5"/>
    <dgm:cxn modelId="{29847518-7179-40EF-A64A-49487B724F1E}" type="presParOf" srcId="{2FF01F66-B539-4DCA-864F-BBB33328C2F5}" destId="{E1F84678-07EB-408F-B557-856D48C71FE4}" srcOrd="0" destOrd="0" presId="urn:microsoft.com/office/officeart/2005/8/layout/vList5"/>
    <dgm:cxn modelId="{3C985E18-1EED-462E-863B-E9BDD3EDA4FF}" type="presParOf" srcId="{E1F84678-07EB-408F-B557-856D48C71FE4}" destId="{501F800C-FF96-4A15-B865-B276B6526CD3}" srcOrd="0" destOrd="0" presId="urn:microsoft.com/office/officeart/2005/8/layout/vList5"/>
    <dgm:cxn modelId="{338641F6-810B-4E00-A0D4-0F3F06389B43}" type="presParOf" srcId="{E1F84678-07EB-408F-B557-856D48C71FE4}" destId="{43901B43-E7F6-4795-AAB0-6B471477890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24B0D32-027C-4C94-88A4-8B03982AFD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2038EA-23CA-4F04-89B1-EB838C623859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2800" b="1" i="0" dirty="0">
              <a:latin typeface="Preeti" pitchFamily="2" charset="0"/>
              <a:cs typeface="Kalimati" panose="00000400000000000000" pitchFamily="2"/>
            </a:rPr>
            <a:t>भुइँघाँस</a:t>
          </a:r>
          <a:endParaRPr lang="en-US" sz="2800" b="1" i="0" dirty="0">
            <a:latin typeface="Preeti" pitchFamily="2" charset="0"/>
            <a:cs typeface="Kalimati" panose="00000400000000000000" pitchFamily="2"/>
          </a:endParaRPr>
        </a:p>
      </dgm:t>
    </dgm:pt>
    <dgm:pt modelId="{B5499656-A6B3-4E17-B9DD-2D58DEDDC06A}" type="parTrans" cxnId="{64731139-CE50-4ECF-98D5-6835B49D1100}">
      <dgm:prSet/>
      <dgm:spPr/>
      <dgm:t>
        <a:bodyPr/>
        <a:lstStyle/>
        <a:p>
          <a:endParaRPr lang="en-US"/>
        </a:p>
      </dgm:t>
    </dgm:pt>
    <dgm:pt modelId="{CDFC1C41-15CF-4D9D-8EC6-D3FB705E1D33}" type="sibTrans" cxnId="{64731139-CE50-4ECF-98D5-6835B49D1100}">
      <dgm:prSet/>
      <dgm:spPr/>
      <dgm:t>
        <a:bodyPr/>
        <a:lstStyle/>
        <a:p>
          <a:endParaRPr lang="en-US"/>
        </a:p>
      </dgm:t>
    </dgm:pt>
    <dgm:pt modelId="{0B124578-04B3-4105-9C06-11F70DCD1D09}">
      <dgm:prSet phldrT="[Text]" custT="1"/>
      <dgm:spPr/>
      <dgm:t>
        <a:bodyPr/>
        <a:lstStyle/>
        <a:p>
          <a:pPr algn="just"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ne-NP" sz="2400" i="0" dirty="0">
              <a:latin typeface="Preeti" pitchFamily="2" charset="0"/>
              <a:cs typeface="Kalimati" panose="00000400000000000000" pitchFamily="2"/>
            </a:rPr>
            <a:t>गाईवस्तुको आहारको निमित्त कृषक परिवारले आफ्नो चलन भित्रको खेतबारी, अन्य खाली जग्गा र खेतबारीको कान्लाहरुमा लगाएको एक वर्षे भुइँघाँसहरु यसमा पर्दछन् ।</a:t>
          </a:r>
          <a:endParaRPr lang="en-US" sz="2400" i="0" dirty="0">
            <a:latin typeface="Preeti" pitchFamily="2" charset="0"/>
            <a:cs typeface="Kalimati" panose="00000400000000000000" pitchFamily="2"/>
          </a:endParaRPr>
        </a:p>
      </dgm:t>
    </dgm:pt>
    <dgm:pt modelId="{BAE2544E-71C4-43EF-B3C8-265CD38F3F04}" type="parTrans" cxnId="{FFE3445E-0166-4E3D-BD78-5B9A2AC2B279}">
      <dgm:prSet/>
      <dgm:spPr/>
      <dgm:t>
        <a:bodyPr/>
        <a:lstStyle/>
        <a:p>
          <a:endParaRPr lang="en-US"/>
        </a:p>
      </dgm:t>
    </dgm:pt>
    <dgm:pt modelId="{9C7A4AD5-F993-431B-8844-F39F22DFDBF6}" type="sibTrans" cxnId="{FFE3445E-0166-4E3D-BD78-5B9A2AC2B279}">
      <dgm:prSet/>
      <dgm:spPr/>
      <dgm:t>
        <a:bodyPr/>
        <a:lstStyle/>
        <a:p>
          <a:endParaRPr lang="en-US"/>
        </a:p>
      </dgm:t>
    </dgm:pt>
    <dgm:pt modelId="{EC804328-834B-437E-A28C-61413A28F38B}">
      <dgm:prSet phldrT="[Text]" custT="1"/>
      <dgm:spPr/>
      <dgm:t>
        <a:bodyPr/>
        <a:lstStyle/>
        <a:p>
          <a:pPr algn="just"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ne-NP" sz="2400" i="0" dirty="0">
              <a:latin typeface="Preeti" pitchFamily="2" charset="0"/>
              <a:cs typeface="Kalimati" panose="00000400000000000000" pitchFamily="2"/>
            </a:rPr>
            <a:t>यस्ता भुइँघाँस दुई प्रकारका हुन्छन् – हिउँदे र वर्षे घाँस ।</a:t>
          </a:r>
          <a:endParaRPr lang="en-US" sz="2400" i="0" dirty="0">
            <a:latin typeface="Preeti" pitchFamily="2" charset="0"/>
            <a:cs typeface="Kalimati" panose="00000400000000000000" pitchFamily="2"/>
          </a:endParaRPr>
        </a:p>
      </dgm:t>
    </dgm:pt>
    <dgm:pt modelId="{C8A484A5-6738-4914-8773-CEC1AE2E7205}" type="parTrans" cxnId="{64F14C82-D109-44B2-AD35-B0CD7928EECC}">
      <dgm:prSet/>
      <dgm:spPr/>
    </dgm:pt>
    <dgm:pt modelId="{EE096D25-0A6A-4DC0-8817-F26EB22B778C}" type="sibTrans" cxnId="{64F14C82-D109-44B2-AD35-B0CD7928EECC}">
      <dgm:prSet/>
      <dgm:spPr/>
    </dgm:pt>
    <dgm:pt modelId="{3B1497AE-EC35-4018-8AFB-CA9DB5647B40}">
      <dgm:prSet phldrT="[Text]" custT="1"/>
      <dgm:spPr/>
      <dgm:t>
        <a:bodyPr/>
        <a:lstStyle/>
        <a:p>
          <a:pPr algn="just"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ne-NP" sz="2400" i="0" dirty="0">
              <a:latin typeface="Preeti" pitchFamily="2" charset="0"/>
              <a:cs typeface="Kalimati" panose="00000400000000000000" pitchFamily="2"/>
            </a:rPr>
            <a:t>बर्सिम, जै, केराउ, भेच आदि हिउँदे भुइँघाँस हुन् ।</a:t>
          </a:r>
          <a:endParaRPr lang="en-US" sz="2400" i="0" dirty="0">
            <a:latin typeface="Preeti" pitchFamily="2" charset="0"/>
            <a:cs typeface="Kalimati" panose="00000400000000000000" pitchFamily="2"/>
          </a:endParaRPr>
        </a:p>
      </dgm:t>
    </dgm:pt>
    <dgm:pt modelId="{E8DFF7E6-55D9-488C-8F7F-CB403243198D}" type="parTrans" cxnId="{41F0B1CB-2153-4A05-BCCE-8907D4296201}">
      <dgm:prSet/>
      <dgm:spPr/>
    </dgm:pt>
    <dgm:pt modelId="{B7282FC0-F8DE-423B-B223-FECB657F4332}" type="sibTrans" cxnId="{41F0B1CB-2153-4A05-BCCE-8907D4296201}">
      <dgm:prSet/>
      <dgm:spPr/>
    </dgm:pt>
    <dgm:pt modelId="{27D34729-5A33-4C33-A8C5-4EEA8D0717DF}">
      <dgm:prSet phldrT="[Text]" custT="1"/>
      <dgm:spPr/>
      <dgm:t>
        <a:bodyPr/>
        <a:lstStyle/>
        <a:p>
          <a:pPr algn="just"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ne-NP" sz="2400" i="0" dirty="0">
              <a:latin typeface="Preeti" pitchFamily="2" charset="0"/>
              <a:cs typeface="Kalimati" panose="00000400000000000000" pitchFamily="2"/>
            </a:rPr>
            <a:t>वर्षे भुइँघाँसमा भटमास, मकै, मकैचरी, जोआर, बाजरा, बोडी आदि पर्दछन् ।</a:t>
          </a:r>
          <a:endParaRPr lang="en-US" sz="2400" i="0" dirty="0">
            <a:latin typeface="Preeti" pitchFamily="2" charset="0"/>
            <a:cs typeface="Kalimati" panose="00000400000000000000" pitchFamily="2"/>
          </a:endParaRPr>
        </a:p>
      </dgm:t>
    </dgm:pt>
    <dgm:pt modelId="{063EBB0D-B1BD-44E1-99AD-09CD6EB5D3ED}" type="parTrans" cxnId="{82B511E4-ACE8-4005-A946-FF644D4EA5C9}">
      <dgm:prSet/>
      <dgm:spPr/>
    </dgm:pt>
    <dgm:pt modelId="{06A2F77A-75F7-4F1A-9A8B-56FD8059AC8B}" type="sibTrans" cxnId="{82B511E4-ACE8-4005-A946-FF644D4EA5C9}">
      <dgm:prSet/>
      <dgm:spPr/>
    </dgm:pt>
    <dgm:pt modelId="{2FF01F66-B539-4DCA-864F-BBB33328C2F5}" type="pres">
      <dgm:prSet presAssocID="{F24B0D32-027C-4C94-88A4-8B03982AFD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F84678-07EB-408F-B557-856D48C71FE4}" type="pres">
      <dgm:prSet presAssocID="{E32038EA-23CA-4F04-89B1-EB838C623859}" presName="linNode" presStyleCnt="0"/>
      <dgm:spPr/>
    </dgm:pt>
    <dgm:pt modelId="{501F800C-FF96-4A15-B865-B276B6526CD3}" type="pres">
      <dgm:prSet presAssocID="{E32038EA-23CA-4F04-89B1-EB838C623859}" presName="parentText" presStyleLbl="node1" presStyleIdx="0" presStyleCnt="1" custScaleX="45056" custScaleY="136352" custLinFactNeighborX="-9330" custLinFactNeighborY="4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01B43-E7F6-4795-AAB0-6B471477890B}" type="pres">
      <dgm:prSet presAssocID="{E32038EA-23CA-4F04-89B1-EB838C623859}" presName="descendantText" presStyleLbl="alignAccFollowNode1" presStyleIdx="0" presStyleCnt="1" custAng="0" custScaleX="128411" custScaleY="170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3205FA-A9C9-4814-9F80-E748A8523864}" type="presOf" srcId="{F24B0D32-027C-4C94-88A4-8B03982AFD0B}" destId="{2FF01F66-B539-4DCA-864F-BBB33328C2F5}" srcOrd="0" destOrd="0" presId="urn:microsoft.com/office/officeart/2005/8/layout/vList5"/>
    <dgm:cxn modelId="{FFE3445E-0166-4E3D-BD78-5B9A2AC2B279}" srcId="{E32038EA-23CA-4F04-89B1-EB838C623859}" destId="{0B124578-04B3-4105-9C06-11F70DCD1D09}" srcOrd="0" destOrd="0" parTransId="{BAE2544E-71C4-43EF-B3C8-265CD38F3F04}" sibTransId="{9C7A4AD5-F993-431B-8844-F39F22DFDBF6}"/>
    <dgm:cxn modelId="{64F14C82-D109-44B2-AD35-B0CD7928EECC}" srcId="{E32038EA-23CA-4F04-89B1-EB838C623859}" destId="{EC804328-834B-437E-A28C-61413A28F38B}" srcOrd="1" destOrd="0" parTransId="{C8A484A5-6738-4914-8773-CEC1AE2E7205}" sibTransId="{EE096D25-0A6A-4DC0-8817-F26EB22B778C}"/>
    <dgm:cxn modelId="{64731139-CE50-4ECF-98D5-6835B49D1100}" srcId="{F24B0D32-027C-4C94-88A4-8B03982AFD0B}" destId="{E32038EA-23CA-4F04-89B1-EB838C623859}" srcOrd="0" destOrd="0" parTransId="{B5499656-A6B3-4E17-B9DD-2D58DEDDC06A}" sibTransId="{CDFC1C41-15CF-4D9D-8EC6-D3FB705E1D33}"/>
    <dgm:cxn modelId="{41F0B1CB-2153-4A05-BCCE-8907D4296201}" srcId="{E32038EA-23CA-4F04-89B1-EB838C623859}" destId="{3B1497AE-EC35-4018-8AFB-CA9DB5647B40}" srcOrd="2" destOrd="0" parTransId="{E8DFF7E6-55D9-488C-8F7F-CB403243198D}" sibTransId="{B7282FC0-F8DE-423B-B223-FECB657F4332}"/>
    <dgm:cxn modelId="{F419E7D1-EF41-412F-8D24-54905A79882B}" type="presOf" srcId="{27D34729-5A33-4C33-A8C5-4EEA8D0717DF}" destId="{43901B43-E7F6-4795-AAB0-6B471477890B}" srcOrd="0" destOrd="3" presId="urn:microsoft.com/office/officeart/2005/8/layout/vList5"/>
    <dgm:cxn modelId="{D3062604-9B72-4739-8DAC-B754A241C2F4}" type="presOf" srcId="{E32038EA-23CA-4F04-89B1-EB838C623859}" destId="{501F800C-FF96-4A15-B865-B276B6526CD3}" srcOrd="0" destOrd="0" presId="urn:microsoft.com/office/officeart/2005/8/layout/vList5"/>
    <dgm:cxn modelId="{5FC10D1C-F8FA-4615-96E4-B6EE6FE6DE7F}" type="presOf" srcId="{3B1497AE-EC35-4018-8AFB-CA9DB5647B40}" destId="{43901B43-E7F6-4795-AAB0-6B471477890B}" srcOrd="0" destOrd="2" presId="urn:microsoft.com/office/officeart/2005/8/layout/vList5"/>
    <dgm:cxn modelId="{82B511E4-ACE8-4005-A946-FF644D4EA5C9}" srcId="{E32038EA-23CA-4F04-89B1-EB838C623859}" destId="{27D34729-5A33-4C33-A8C5-4EEA8D0717DF}" srcOrd="3" destOrd="0" parTransId="{063EBB0D-B1BD-44E1-99AD-09CD6EB5D3ED}" sibTransId="{06A2F77A-75F7-4F1A-9A8B-56FD8059AC8B}"/>
    <dgm:cxn modelId="{B14F263C-DBB6-4078-BA22-991F0B86EE7D}" type="presOf" srcId="{0B124578-04B3-4105-9C06-11F70DCD1D09}" destId="{43901B43-E7F6-4795-AAB0-6B471477890B}" srcOrd="0" destOrd="0" presId="urn:microsoft.com/office/officeart/2005/8/layout/vList5"/>
    <dgm:cxn modelId="{715884AA-BDF3-42C9-A595-F380369638D9}" type="presOf" srcId="{EC804328-834B-437E-A28C-61413A28F38B}" destId="{43901B43-E7F6-4795-AAB0-6B471477890B}" srcOrd="0" destOrd="1" presId="urn:microsoft.com/office/officeart/2005/8/layout/vList5"/>
    <dgm:cxn modelId="{68BD4B71-CFBD-44B7-A68A-58CD06BDA2A3}" type="presParOf" srcId="{2FF01F66-B539-4DCA-864F-BBB33328C2F5}" destId="{E1F84678-07EB-408F-B557-856D48C71FE4}" srcOrd="0" destOrd="0" presId="urn:microsoft.com/office/officeart/2005/8/layout/vList5"/>
    <dgm:cxn modelId="{5A78B427-1A52-4B5B-9C0A-38348B692C18}" type="presParOf" srcId="{E1F84678-07EB-408F-B557-856D48C71FE4}" destId="{501F800C-FF96-4A15-B865-B276B6526CD3}" srcOrd="0" destOrd="0" presId="urn:microsoft.com/office/officeart/2005/8/layout/vList5"/>
    <dgm:cxn modelId="{76C5B3AF-EF97-4B78-BC54-34B3BDABE967}" type="presParOf" srcId="{E1F84678-07EB-408F-B557-856D48C71FE4}" destId="{43901B43-E7F6-4795-AAB0-6B471477890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4B0D32-027C-4C94-88A4-8B03982AFD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2038EA-23CA-4F04-89B1-EB838C623859}">
      <dgm:prSet phldrT="[Text]" custT="1"/>
      <dgm:spPr>
        <a:solidFill>
          <a:schemeClr val="tx1">
            <a:lumMod val="50000"/>
            <a:lumOff val="5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ne-NP" sz="2800" b="1" dirty="0">
              <a:latin typeface="Preeti" pitchFamily="2" charset="0"/>
              <a:cs typeface="Kalimati" pitchFamily="2"/>
            </a:rPr>
            <a:t>अमिलो जात</a:t>
          </a:r>
          <a:endParaRPr lang="en-US" sz="2800" b="1" dirty="0">
            <a:latin typeface="Preeti" pitchFamily="2" charset="0"/>
            <a:cs typeface="Kalimati" pitchFamily="2"/>
          </a:endParaRPr>
        </a:p>
      </dgm:t>
    </dgm:pt>
    <dgm:pt modelId="{B5499656-A6B3-4E17-B9DD-2D58DEDDC06A}" type="parTrans" cxnId="{64731139-CE50-4ECF-98D5-6835B49D1100}">
      <dgm:prSet/>
      <dgm:spPr/>
      <dgm:t>
        <a:bodyPr/>
        <a:lstStyle/>
        <a:p>
          <a:endParaRPr lang="en-US" sz="1400"/>
        </a:p>
      </dgm:t>
    </dgm:pt>
    <dgm:pt modelId="{CDFC1C41-15CF-4D9D-8EC6-D3FB705E1D33}" type="sibTrans" cxnId="{64731139-CE50-4ECF-98D5-6835B49D1100}">
      <dgm:prSet/>
      <dgm:spPr/>
      <dgm:t>
        <a:bodyPr/>
        <a:lstStyle/>
        <a:p>
          <a:endParaRPr lang="en-US" sz="1400"/>
        </a:p>
      </dgm:t>
    </dgm:pt>
    <dgm:pt modelId="{0B124578-04B3-4105-9C06-11F70DCD1D09}">
      <dgm:prSet phldrT="[Text]" custT="1"/>
      <dgm:spPr/>
      <dgm:t>
        <a:bodyPr/>
        <a:lstStyle/>
        <a:p>
          <a:pPr algn="just"/>
          <a:r>
            <a:rPr lang="en-US" sz="2400" dirty="0">
              <a:latin typeface="+mn-lt"/>
              <a:cs typeface="Kalimati" panose="00000400000000000000" pitchFamily="2"/>
            </a:rPr>
            <a:t> </a:t>
          </a:r>
          <a:r>
            <a:rPr lang="ne-NP" sz="2400" dirty="0">
              <a:latin typeface="Preeti" pitchFamily="2" charset="0"/>
              <a:cs typeface="Kalimati" panose="00000400000000000000" pitchFamily="2"/>
            </a:rPr>
            <a:t>सुन्तला, जुनार, कागती, निबुवा, मोसम÷चाक्सी, अन्य अमिलो (जस्तैः भोगटे, ज्यामिर, अमला, आदि) ।</a:t>
          </a:r>
          <a:endParaRPr lang="en-US" sz="2400" dirty="0">
            <a:latin typeface="Aalekh" pitchFamily="2" charset="0"/>
            <a:cs typeface="Kalimati" panose="00000400000000000000" pitchFamily="2"/>
          </a:endParaRPr>
        </a:p>
      </dgm:t>
    </dgm:pt>
    <dgm:pt modelId="{BAE2544E-71C4-43EF-B3C8-265CD38F3F04}" type="parTrans" cxnId="{FFE3445E-0166-4E3D-BD78-5B9A2AC2B279}">
      <dgm:prSet/>
      <dgm:spPr/>
      <dgm:t>
        <a:bodyPr/>
        <a:lstStyle/>
        <a:p>
          <a:endParaRPr lang="en-US" sz="1400"/>
        </a:p>
      </dgm:t>
    </dgm:pt>
    <dgm:pt modelId="{9C7A4AD5-F993-431B-8844-F39F22DFDBF6}" type="sibTrans" cxnId="{FFE3445E-0166-4E3D-BD78-5B9A2AC2B279}">
      <dgm:prSet/>
      <dgm:spPr/>
      <dgm:t>
        <a:bodyPr/>
        <a:lstStyle/>
        <a:p>
          <a:endParaRPr lang="en-US" sz="1400"/>
        </a:p>
      </dgm:t>
    </dgm:pt>
    <dgm:pt modelId="{486B4577-47CD-42C4-9AA1-D543D403BCAE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2800" b="1" dirty="0">
              <a:latin typeface="Preeti" pitchFamily="2" charset="0"/>
              <a:cs typeface="Kalimati" pitchFamily="2"/>
            </a:rPr>
            <a:t>अमिलो बाहेक अन्य</a:t>
          </a:r>
          <a:endParaRPr lang="en-US" sz="2800" b="1" dirty="0">
            <a:latin typeface="Preeti" pitchFamily="2" charset="0"/>
            <a:cs typeface="Kalimati" pitchFamily="2"/>
          </a:endParaRPr>
        </a:p>
      </dgm:t>
    </dgm:pt>
    <dgm:pt modelId="{B9399AB9-1EA4-46C7-A66D-2DD31EC5C557}" type="parTrans" cxnId="{303B349B-256A-45B5-9EA7-DC0D694E920A}">
      <dgm:prSet/>
      <dgm:spPr/>
      <dgm:t>
        <a:bodyPr/>
        <a:lstStyle/>
        <a:p>
          <a:endParaRPr lang="en-US" sz="1400"/>
        </a:p>
      </dgm:t>
    </dgm:pt>
    <dgm:pt modelId="{9A84C5AA-CDDC-4D8E-A74B-28AB64B8AD48}" type="sibTrans" cxnId="{303B349B-256A-45B5-9EA7-DC0D694E920A}">
      <dgm:prSet/>
      <dgm:spPr/>
      <dgm:t>
        <a:bodyPr/>
        <a:lstStyle/>
        <a:p>
          <a:endParaRPr lang="en-US" sz="1400"/>
        </a:p>
      </dgm:t>
    </dgm:pt>
    <dgm:pt modelId="{8AA9A725-7A5D-4079-9F57-4BBF9A05E823}">
      <dgm:prSet phldrT="[Text]" custT="1"/>
      <dgm:spPr/>
      <dgm:t>
        <a:bodyPr/>
        <a:lstStyle/>
        <a:p>
          <a:pPr algn="just"/>
          <a:r>
            <a:rPr lang="en-US" sz="2400" dirty="0">
              <a:latin typeface="+mn-lt"/>
              <a:cs typeface="Kalimati" panose="00000400000000000000" pitchFamily="2"/>
            </a:rPr>
            <a:t> </a:t>
          </a:r>
          <a:r>
            <a:rPr lang="ne-NP" sz="2400" dirty="0">
              <a:latin typeface="Preeti" pitchFamily="2" charset="0"/>
              <a:cs typeface="Kalimati" panose="00000400000000000000" pitchFamily="2"/>
            </a:rPr>
            <a:t>आँप, केरा, अम्बा, रुखकटहर, भुइकटहर, लिची, स्याउ, नास्पाती, आरु, मेवा, अनार, नरिवल, ओखर, सुपारी, अन्य फल (जस्तैः दाख, लप्सी, जामुन आदि) ।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5157DA16-5E9D-4BB3-8672-08854FAC8CF5}" type="parTrans" cxnId="{DCBC5A0B-8393-4BE1-93F2-7A7262D044E1}">
      <dgm:prSet/>
      <dgm:spPr/>
      <dgm:t>
        <a:bodyPr/>
        <a:lstStyle/>
        <a:p>
          <a:endParaRPr lang="en-US" sz="1400"/>
        </a:p>
      </dgm:t>
    </dgm:pt>
    <dgm:pt modelId="{AB7C946C-FD4B-41BB-AA5E-2B9C2C5E9CF0}" type="sibTrans" cxnId="{DCBC5A0B-8393-4BE1-93F2-7A7262D044E1}">
      <dgm:prSet/>
      <dgm:spPr/>
      <dgm:t>
        <a:bodyPr/>
        <a:lstStyle/>
        <a:p>
          <a:endParaRPr lang="en-US" sz="1400"/>
        </a:p>
      </dgm:t>
    </dgm:pt>
    <dgm:pt modelId="{1607B442-43FB-4650-95E9-13896A7C5165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2800" b="1" dirty="0">
              <a:latin typeface="Preeti" pitchFamily="2" charset="0"/>
              <a:cs typeface="Kalimati" pitchFamily="2"/>
            </a:rPr>
            <a:t>अन्य स्थायी बालीहरू</a:t>
          </a:r>
          <a:endParaRPr lang="en-US" sz="2800" b="1" dirty="0">
            <a:latin typeface="Preeti" pitchFamily="2" charset="0"/>
            <a:cs typeface="Kalimati" pitchFamily="2"/>
          </a:endParaRPr>
        </a:p>
      </dgm:t>
    </dgm:pt>
    <dgm:pt modelId="{3F595357-479D-492B-91B4-8CDAEAD74466}" type="parTrans" cxnId="{A7E089A1-829D-4264-93B6-F642D7421BC2}">
      <dgm:prSet/>
      <dgm:spPr/>
      <dgm:t>
        <a:bodyPr/>
        <a:lstStyle/>
        <a:p>
          <a:endParaRPr lang="en-US" sz="1400"/>
        </a:p>
      </dgm:t>
    </dgm:pt>
    <dgm:pt modelId="{8E520BCD-EB79-46AB-A5DE-18EDD1902765}" type="sibTrans" cxnId="{A7E089A1-829D-4264-93B6-F642D7421BC2}">
      <dgm:prSet/>
      <dgm:spPr/>
      <dgm:t>
        <a:bodyPr/>
        <a:lstStyle/>
        <a:p>
          <a:endParaRPr lang="en-US" sz="1400"/>
        </a:p>
      </dgm:t>
    </dgm:pt>
    <dgm:pt modelId="{C99FFC1A-3F8B-4CED-9E66-784EEB10C885}">
      <dgm:prSet phldrT="[Text]" custT="1"/>
      <dgm:spPr/>
      <dgm:t>
        <a:bodyPr/>
        <a:lstStyle/>
        <a:p>
          <a:r>
            <a:rPr lang="en-US" sz="2400" dirty="0">
              <a:latin typeface="+mn-lt"/>
              <a:cs typeface="Kalimati" panose="00000400000000000000" pitchFamily="2"/>
            </a:rPr>
            <a:t> </a:t>
          </a:r>
          <a:r>
            <a:rPr lang="ne-NP" sz="2400" dirty="0">
              <a:latin typeface="Preeti" pitchFamily="2" charset="0"/>
              <a:cs typeface="Kalimati" panose="00000400000000000000" pitchFamily="2"/>
            </a:rPr>
            <a:t>चिया, कफी, अलैंची, अम्रिसो, खर, डाले घाँस, बहुवर्षे घाँस, बाँस, स्थायी प्रकृतिका पुष्प र नर्सरी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E4C60815-B072-4758-BC27-7142E61845CC}" type="parTrans" cxnId="{24076B7E-E856-496C-94AF-9997B0FEF309}">
      <dgm:prSet/>
      <dgm:spPr/>
      <dgm:t>
        <a:bodyPr/>
        <a:lstStyle/>
        <a:p>
          <a:endParaRPr lang="en-US" sz="1400"/>
        </a:p>
      </dgm:t>
    </dgm:pt>
    <dgm:pt modelId="{71D650A9-49C9-48BE-8147-DE181C20E27F}" type="sibTrans" cxnId="{24076B7E-E856-496C-94AF-9997B0FEF309}">
      <dgm:prSet/>
      <dgm:spPr/>
      <dgm:t>
        <a:bodyPr/>
        <a:lstStyle/>
        <a:p>
          <a:endParaRPr lang="en-US" sz="1400"/>
        </a:p>
      </dgm:t>
    </dgm:pt>
    <dgm:pt modelId="{2FF01F66-B539-4DCA-864F-BBB33328C2F5}" type="pres">
      <dgm:prSet presAssocID="{F24B0D32-027C-4C94-88A4-8B03982AFD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F84678-07EB-408F-B557-856D48C71FE4}" type="pres">
      <dgm:prSet presAssocID="{E32038EA-23CA-4F04-89B1-EB838C623859}" presName="linNode" presStyleCnt="0"/>
      <dgm:spPr/>
    </dgm:pt>
    <dgm:pt modelId="{501F800C-FF96-4A15-B865-B276B6526CD3}" type="pres">
      <dgm:prSet presAssocID="{E32038EA-23CA-4F04-89B1-EB838C623859}" presName="parentText" presStyleLbl="node1" presStyleIdx="0" presStyleCnt="3" custScaleY="191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01B43-E7F6-4795-AAB0-6B471477890B}" type="pres">
      <dgm:prSet presAssocID="{E32038EA-23CA-4F04-89B1-EB838C623859}" presName="descendantText" presStyleLbl="alignAccFollowNode1" presStyleIdx="0" presStyleCnt="3" custAng="0" custScaleY="2068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5254A4-BFE3-402D-998D-C36A933EF91A}" type="pres">
      <dgm:prSet presAssocID="{CDFC1C41-15CF-4D9D-8EC6-D3FB705E1D33}" presName="sp" presStyleCnt="0"/>
      <dgm:spPr/>
    </dgm:pt>
    <dgm:pt modelId="{F933779D-1838-45B6-9AE1-51645E7B6061}" type="pres">
      <dgm:prSet presAssocID="{486B4577-47CD-42C4-9AA1-D543D403BCAE}" presName="linNode" presStyleCnt="0"/>
      <dgm:spPr/>
    </dgm:pt>
    <dgm:pt modelId="{68F34DC0-1BC0-4C36-853F-284A8A6E097B}" type="pres">
      <dgm:prSet presAssocID="{486B4577-47CD-42C4-9AA1-D543D403BCAE}" presName="parentText" presStyleLbl="node1" presStyleIdx="1" presStyleCnt="3" custScaleY="24029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A3B481-218A-4F51-B4DE-6C52E02A5B0E}" type="pres">
      <dgm:prSet presAssocID="{486B4577-47CD-42C4-9AA1-D543D403BCAE}" presName="descendantText" presStyleLbl="alignAccFollowNode1" presStyleIdx="1" presStyleCnt="3" custScaleY="323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EE0C7F-4BAC-48B2-9B82-9B40FFD50B3A}" type="pres">
      <dgm:prSet presAssocID="{9A84C5AA-CDDC-4D8E-A74B-28AB64B8AD48}" presName="sp" presStyleCnt="0"/>
      <dgm:spPr/>
    </dgm:pt>
    <dgm:pt modelId="{68215D08-3BB7-4575-8B72-6DB3948278B0}" type="pres">
      <dgm:prSet presAssocID="{1607B442-43FB-4650-95E9-13896A7C5165}" presName="linNode" presStyleCnt="0"/>
      <dgm:spPr/>
    </dgm:pt>
    <dgm:pt modelId="{D5EC31BD-8F4F-45BF-9B01-05E883F775E2}" type="pres">
      <dgm:prSet presAssocID="{1607B442-43FB-4650-95E9-13896A7C5165}" presName="parentText" presStyleLbl="node1" presStyleIdx="2" presStyleCnt="3" custScaleY="15480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4F7B8A-6BBA-44D5-A050-7E3EC9033DD9}" type="pres">
      <dgm:prSet presAssocID="{1607B442-43FB-4650-95E9-13896A7C5165}" presName="descendantText" presStyleLbl="alignAccFollowNode1" presStyleIdx="2" presStyleCnt="3" custScaleY="1719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A8D706-82B7-4889-8994-7491B75A8789}" type="presOf" srcId="{486B4577-47CD-42C4-9AA1-D543D403BCAE}" destId="{68F34DC0-1BC0-4C36-853F-284A8A6E097B}" srcOrd="0" destOrd="0" presId="urn:microsoft.com/office/officeart/2005/8/layout/vList5"/>
    <dgm:cxn modelId="{A7E089A1-829D-4264-93B6-F642D7421BC2}" srcId="{F24B0D32-027C-4C94-88A4-8B03982AFD0B}" destId="{1607B442-43FB-4650-95E9-13896A7C5165}" srcOrd="2" destOrd="0" parTransId="{3F595357-479D-492B-91B4-8CDAEAD74466}" sibTransId="{8E520BCD-EB79-46AB-A5DE-18EDD1902765}"/>
    <dgm:cxn modelId="{066B5CF6-C3C2-4B41-A140-9284510209E8}" type="presOf" srcId="{E32038EA-23CA-4F04-89B1-EB838C623859}" destId="{501F800C-FF96-4A15-B865-B276B6526CD3}" srcOrd="0" destOrd="0" presId="urn:microsoft.com/office/officeart/2005/8/layout/vList5"/>
    <dgm:cxn modelId="{BF27F570-F7DA-470C-B8BC-296A0B350AB7}" type="presOf" srcId="{C99FFC1A-3F8B-4CED-9E66-784EEB10C885}" destId="{E94F7B8A-6BBA-44D5-A050-7E3EC9033DD9}" srcOrd="0" destOrd="0" presId="urn:microsoft.com/office/officeart/2005/8/layout/vList5"/>
    <dgm:cxn modelId="{E032607C-57B8-42C1-8269-7FE1D1FC2F58}" type="presOf" srcId="{8AA9A725-7A5D-4079-9F57-4BBF9A05E823}" destId="{B7A3B481-218A-4F51-B4DE-6C52E02A5B0E}" srcOrd="0" destOrd="0" presId="urn:microsoft.com/office/officeart/2005/8/layout/vList5"/>
    <dgm:cxn modelId="{1716B07E-3F33-4F9F-B6B3-B269635A7EEE}" type="presOf" srcId="{0B124578-04B3-4105-9C06-11F70DCD1D09}" destId="{43901B43-E7F6-4795-AAB0-6B471477890B}" srcOrd="0" destOrd="0" presId="urn:microsoft.com/office/officeart/2005/8/layout/vList5"/>
    <dgm:cxn modelId="{64731139-CE50-4ECF-98D5-6835B49D1100}" srcId="{F24B0D32-027C-4C94-88A4-8B03982AFD0B}" destId="{E32038EA-23CA-4F04-89B1-EB838C623859}" srcOrd="0" destOrd="0" parTransId="{B5499656-A6B3-4E17-B9DD-2D58DEDDC06A}" sibTransId="{CDFC1C41-15CF-4D9D-8EC6-D3FB705E1D33}"/>
    <dgm:cxn modelId="{DCBC5A0B-8393-4BE1-93F2-7A7262D044E1}" srcId="{486B4577-47CD-42C4-9AA1-D543D403BCAE}" destId="{8AA9A725-7A5D-4079-9F57-4BBF9A05E823}" srcOrd="0" destOrd="0" parTransId="{5157DA16-5E9D-4BB3-8672-08854FAC8CF5}" sibTransId="{AB7C946C-FD4B-41BB-AA5E-2B9C2C5E9CF0}"/>
    <dgm:cxn modelId="{FFE3445E-0166-4E3D-BD78-5B9A2AC2B279}" srcId="{E32038EA-23CA-4F04-89B1-EB838C623859}" destId="{0B124578-04B3-4105-9C06-11F70DCD1D09}" srcOrd="0" destOrd="0" parTransId="{BAE2544E-71C4-43EF-B3C8-265CD38F3F04}" sibTransId="{9C7A4AD5-F993-431B-8844-F39F22DFDBF6}"/>
    <dgm:cxn modelId="{303B349B-256A-45B5-9EA7-DC0D694E920A}" srcId="{F24B0D32-027C-4C94-88A4-8B03982AFD0B}" destId="{486B4577-47CD-42C4-9AA1-D543D403BCAE}" srcOrd="1" destOrd="0" parTransId="{B9399AB9-1EA4-46C7-A66D-2DD31EC5C557}" sibTransId="{9A84C5AA-CDDC-4D8E-A74B-28AB64B8AD48}"/>
    <dgm:cxn modelId="{6A919F3B-4E9D-496F-896A-3A9575DD617F}" type="presOf" srcId="{F24B0D32-027C-4C94-88A4-8B03982AFD0B}" destId="{2FF01F66-B539-4DCA-864F-BBB33328C2F5}" srcOrd="0" destOrd="0" presId="urn:microsoft.com/office/officeart/2005/8/layout/vList5"/>
    <dgm:cxn modelId="{911478C4-B073-4B1F-B339-054C6A645DF3}" type="presOf" srcId="{1607B442-43FB-4650-95E9-13896A7C5165}" destId="{D5EC31BD-8F4F-45BF-9B01-05E883F775E2}" srcOrd="0" destOrd="0" presId="urn:microsoft.com/office/officeart/2005/8/layout/vList5"/>
    <dgm:cxn modelId="{24076B7E-E856-496C-94AF-9997B0FEF309}" srcId="{1607B442-43FB-4650-95E9-13896A7C5165}" destId="{C99FFC1A-3F8B-4CED-9E66-784EEB10C885}" srcOrd="0" destOrd="0" parTransId="{E4C60815-B072-4758-BC27-7142E61845CC}" sibTransId="{71D650A9-49C9-48BE-8147-DE181C20E27F}"/>
    <dgm:cxn modelId="{6A0EC298-B878-4305-989C-8991CDF62CA0}" type="presParOf" srcId="{2FF01F66-B539-4DCA-864F-BBB33328C2F5}" destId="{E1F84678-07EB-408F-B557-856D48C71FE4}" srcOrd="0" destOrd="0" presId="urn:microsoft.com/office/officeart/2005/8/layout/vList5"/>
    <dgm:cxn modelId="{14AC49E8-CA80-45DB-AC49-95EA71815936}" type="presParOf" srcId="{E1F84678-07EB-408F-B557-856D48C71FE4}" destId="{501F800C-FF96-4A15-B865-B276B6526CD3}" srcOrd="0" destOrd="0" presId="urn:microsoft.com/office/officeart/2005/8/layout/vList5"/>
    <dgm:cxn modelId="{7E8B0D44-FB1E-4AAB-990A-1FCBDC99DA97}" type="presParOf" srcId="{E1F84678-07EB-408F-B557-856D48C71FE4}" destId="{43901B43-E7F6-4795-AAB0-6B471477890B}" srcOrd="1" destOrd="0" presId="urn:microsoft.com/office/officeart/2005/8/layout/vList5"/>
    <dgm:cxn modelId="{2163BC1D-68F1-4C12-8C3C-A5666EE4424B}" type="presParOf" srcId="{2FF01F66-B539-4DCA-864F-BBB33328C2F5}" destId="{FB5254A4-BFE3-402D-998D-C36A933EF91A}" srcOrd="1" destOrd="0" presId="urn:microsoft.com/office/officeart/2005/8/layout/vList5"/>
    <dgm:cxn modelId="{DB870436-8246-4B6F-8212-94DF3F2FBE68}" type="presParOf" srcId="{2FF01F66-B539-4DCA-864F-BBB33328C2F5}" destId="{F933779D-1838-45B6-9AE1-51645E7B6061}" srcOrd="2" destOrd="0" presId="urn:microsoft.com/office/officeart/2005/8/layout/vList5"/>
    <dgm:cxn modelId="{B2EB9685-2551-4B79-B977-0257AB36A66A}" type="presParOf" srcId="{F933779D-1838-45B6-9AE1-51645E7B6061}" destId="{68F34DC0-1BC0-4C36-853F-284A8A6E097B}" srcOrd="0" destOrd="0" presId="urn:microsoft.com/office/officeart/2005/8/layout/vList5"/>
    <dgm:cxn modelId="{E166FAF0-E751-47AC-9F3A-C92C6BA955D5}" type="presParOf" srcId="{F933779D-1838-45B6-9AE1-51645E7B6061}" destId="{B7A3B481-218A-4F51-B4DE-6C52E02A5B0E}" srcOrd="1" destOrd="0" presId="urn:microsoft.com/office/officeart/2005/8/layout/vList5"/>
    <dgm:cxn modelId="{69742F3F-EB9C-4F2D-9689-EC7C8C7829E3}" type="presParOf" srcId="{2FF01F66-B539-4DCA-864F-BBB33328C2F5}" destId="{3BEE0C7F-4BAC-48B2-9B82-9B40FFD50B3A}" srcOrd="3" destOrd="0" presId="urn:microsoft.com/office/officeart/2005/8/layout/vList5"/>
    <dgm:cxn modelId="{BB848603-4996-4E9E-9269-47EE2D6CA654}" type="presParOf" srcId="{2FF01F66-B539-4DCA-864F-BBB33328C2F5}" destId="{68215D08-3BB7-4575-8B72-6DB3948278B0}" srcOrd="4" destOrd="0" presId="urn:microsoft.com/office/officeart/2005/8/layout/vList5"/>
    <dgm:cxn modelId="{CB00BD49-7371-4698-BEB8-0EEC396D43B4}" type="presParOf" srcId="{68215D08-3BB7-4575-8B72-6DB3948278B0}" destId="{D5EC31BD-8F4F-45BF-9B01-05E883F775E2}" srcOrd="0" destOrd="0" presId="urn:microsoft.com/office/officeart/2005/8/layout/vList5"/>
    <dgm:cxn modelId="{9AA9DEAF-475B-40A8-8647-DE99D08A1729}" type="presParOf" srcId="{68215D08-3BB7-4575-8B72-6DB3948278B0}" destId="{E94F7B8A-6BBA-44D5-A050-7E3EC9033DD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24B0D32-027C-4C94-88A4-8B03982AFD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2038EA-23CA-4F04-89B1-EB838C623859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3600" b="1" dirty="0">
              <a:latin typeface="Preeti" pitchFamily="2" charset="0"/>
              <a:cs typeface="Kalimati" pitchFamily="2"/>
            </a:rPr>
            <a:t>अमिलो जात</a:t>
          </a:r>
          <a:endParaRPr lang="en-US" sz="3600" b="1" dirty="0">
            <a:latin typeface="Preeti" pitchFamily="2" charset="0"/>
            <a:cs typeface="Kalimati" pitchFamily="2"/>
          </a:endParaRPr>
        </a:p>
      </dgm:t>
    </dgm:pt>
    <dgm:pt modelId="{B5499656-A6B3-4E17-B9DD-2D58DEDDC06A}" type="parTrans" cxnId="{64731139-CE50-4ECF-98D5-6835B49D1100}">
      <dgm:prSet/>
      <dgm:spPr/>
      <dgm:t>
        <a:bodyPr/>
        <a:lstStyle/>
        <a:p>
          <a:endParaRPr lang="en-US"/>
        </a:p>
      </dgm:t>
    </dgm:pt>
    <dgm:pt modelId="{CDFC1C41-15CF-4D9D-8EC6-D3FB705E1D33}" type="sibTrans" cxnId="{64731139-CE50-4ECF-98D5-6835B49D1100}">
      <dgm:prSet/>
      <dgm:spPr/>
      <dgm:t>
        <a:bodyPr/>
        <a:lstStyle/>
        <a:p>
          <a:endParaRPr lang="en-US"/>
        </a:p>
      </dgm:t>
    </dgm:pt>
    <dgm:pt modelId="{0B124578-04B3-4105-9C06-11F70DCD1D09}">
      <dgm:prSet phldrT="[Text]" custT="1"/>
      <dgm:spPr/>
      <dgm:t>
        <a:bodyPr/>
        <a:lstStyle/>
        <a:p>
          <a:r>
            <a:rPr lang="en-US" sz="2400" dirty="0">
              <a:latin typeface="+mn-lt"/>
            </a:rPr>
            <a:t> </a:t>
          </a:r>
          <a:r>
            <a:rPr lang="ne-NP" sz="2400" dirty="0">
              <a:latin typeface="Preeti" pitchFamily="2" charset="0"/>
              <a:cs typeface="Kalimati" panose="00000400000000000000" pitchFamily="2"/>
            </a:rPr>
            <a:t>सुन्तला, जुनार, कागती</a:t>
          </a:r>
          <a:endParaRPr lang="en-US" sz="2400" b="1" dirty="0">
            <a:latin typeface="Preeti" pitchFamily="2" charset="0"/>
          </a:endParaRPr>
        </a:p>
      </dgm:t>
    </dgm:pt>
    <dgm:pt modelId="{BAE2544E-71C4-43EF-B3C8-265CD38F3F04}" type="parTrans" cxnId="{FFE3445E-0166-4E3D-BD78-5B9A2AC2B279}">
      <dgm:prSet/>
      <dgm:spPr/>
      <dgm:t>
        <a:bodyPr/>
        <a:lstStyle/>
        <a:p>
          <a:endParaRPr lang="en-US"/>
        </a:p>
      </dgm:t>
    </dgm:pt>
    <dgm:pt modelId="{9C7A4AD5-F993-431B-8844-F39F22DFDBF6}" type="sibTrans" cxnId="{FFE3445E-0166-4E3D-BD78-5B9A2AC2B279}">
      <dgm:prSet/>
      <dgm:spPr/>
      <dgm:t>
        <a:bodyPr/>
        <a:lstStyle/>
        <a:p>
          <a:endParaRPr lang="en-US"/>
        </a:p>
      </dgm:t>
    </dgm:pt>
    <dgm:pt modelId="{486B4577-47CD-42C4-9AA1-D543D403BCAE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3600" b="1" dirty="0">
              <a:latin typeface="Preeti" pitchFamily="2" charset="0"/>
              <a:cs typeface="Kalimati" pitchFamily="2"/>
            </a:rPr>
            <a:t>अमिलो बाहेक अन्य</a:t>
          </a:r>
          <a:endParaRPr lang="en-US" sz="3600" b="1" dirty="0">
            <a:latin typeface="Preeti" pitchFamily="2" charset="0"/>
            <a:cs typeface="Kalimati" pitchFamily="2"/>
          </a:endParaRPr>
        </a:p>
      </dgm:t>
    </dgm:pt>
    <dgm:pt modelId="{B9399AB9-1EA4-46C7-A66D-2DD31EC5C557}" type="parTrans" cxnId="{303B349B-256A-45B5-9EA7-DC0D694E920A}">
      <dgm:prSet/>
      <dgm:spPr/>
      <dgm:t>
        <a:bodyPr/>
        <a:lstStyle/>
        <a:p>
          <a:endParaRPr lang="en-US"/>
        </a:p>
      </dgm:t>
    </dgm:pt>
    <dgm:pt modelId="{9A84C5AA-CDDC-4D8E-A74B-28AB64B8AD48}" type="sibTrans" cxnId="{303B349B-256A-45B5-9EA7-DC0D694E920A}">
      <dgm:prSet/>
      <dgm:spPr/>
      <dgm:t>
        <a:bodyPr/>
        <a:lstStyle/>
        <a:p>
          <a:endParaRPr lang="en-US"/>
        </a:p>
      </dgm:t>
    </dgm:pt>
    <dgm:pt modelId="{8AA9A725-7A5D-4079-9F57-4BBF9A05E823}">
      <dgm:prSet phldrT="[Text]" custT="1"/>
      <dgm:spPr/>
      <dgm:t>
        <a:bodyPr/>
        <a:lstStyle/>
        <a:p>
          <a:r>
            <a:rPr lang="en-US" sz="2400" dirty="0">
              <a:latin typeface="+mn-lt"/>
            </a:rPr>
            <a:t> </a:t>
          </a:r>
          <a:r>
            <a:rPr lang="ne-NP" sz="2400" dirty="0">
              <a:latin typeface="Preeti" pitchFamily="2" charset="0"/>
              <a:cs typeface="Kalimati" panose="00000400000000000000" pitchFamily="2"/>
            </a:rPr>
            <a:t>आँप, केरा, स्याउ</a:t>
          </a:r>
          <a:endParaRPr lang="en-US" sz="2400" b="1" dirty="0">
            <a:latin typeface="Preeti" pitchFamily="2" charset="0"/>
          </a:endParaRPr>
        </a:p>
      </dgm:t>
    </dgm:pt>
    <dgm:pt modelId="{5157DA16-5E9D-4BB3-8672-08854FAC8CF5}" type="parTrans" cxnId="{DCBC5A0B-8393-4BE1-93F2-7A7262D044E1}">
      <dgm:prSet/>
      <dgm:spPr/>
      <dgm:t>
        <a:bodyPr/>
        <a:lstStyle/>
        <a:p>
          <a:endParaRPr lang="en-US"/>
        </a:p>
      </dgm:t>
    </dgm:pt>
    <dgm:pt modelId="{AB7C946C-FD4B-41BB-AA5E-2B9C2C5E9CF0}" type="sibTrans" cxnId="{DCBC5A0B-8393-4BE1-93F2-7A7262D044E1}">
      <dgm:prSet/>
      <dgm:spPr/>
      <dgm:t>
        <a:bodyPr/>
        <a:lstStyle/>
        <a:p>
          <a:endParaRPr lang="en-US"/>
        </a:p>
      </dgm:t>
    </dgm:pt>
    <dgm:pt modelId="{2FF01F66-B539-4DCA-864F-BBB33328C2F5}" type="pres">
      <dgm:prSet presAssocID="{F24B0D32-027C-4C94-88A4-8B03982AFD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F84678-07EB-408F-B557-856D48C71FE4}" type="pres">
      <dgm:prSet presAssocID="{E32038EA-23CA-4F04-89B1-EB838C623859}" presName="linNode" presStyleCnt="0"/>
      <dgm:spPr/>
    </dgm:pt>
    <dgm:pt modelId="{501F800C-FF96-4A15-B865-B276B6526CD3}" type="pres">
      <dgm:prSet presAssocID="{E32038EA-23CA-4F04-89B1-EB838C623859}" presName="parentText" presStyleLbl="node1" presStyleIdx="0" presStyleCnt="2" custScaleY="191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01B43-E7F6-4795-AAB0-6B471477890B}" type="pres">
      <dgm:prSet presAssocID="{E32038EA-23CA-4F04-89B1-EB838C623859}" presName="descendantText" presStyleLbl="alignAccFollowNode1" presStyleIdx="0" presStyleCnt="2" custAng="0" custScaleY="206809" custLinFactNeighborX="657" custLinFactNeighborY="-45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5254A4-BFE3-402D-998D-C36A933EF91A}" type="pres">
      <dgm:prSet presAssocID="{CDFC1C41-15CF-4D9D-8EC6-D3FB705E1D33}" presName="sp" presStyleCnt="0"/>
      <dgm:spPr/>
    </dgm:pt>
    <dgm:pt modelId="{F933779D-1838-45B6-9AE1-51645E7B6061}" type="pres">
      <dgm:prSet presAssocID="{486B4577-47CD-42C4-9AA1-D543D403BCAE}" presName="linNode" presStyleCnt="0"/>
      <dgm:spPr/>
    </dgm:pt>
    <dgm:pt modelId="{68F34DC0-1BC0-4C36-853F-284A8A6E097B}" type="pres">
      <dgm:prSet presAssocID="{486B4577-47CD-42C4-9AA1-D543D403BCAE}" presName="parentText" presStyleLbl="node1" presStyleIdx="1" presStyleCnt="2" custScaleY="24029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A3B481-218A-4F51-B4DE-6C52E02A5B0E}" type="pres">
      <dgm:prSet presAssocID="{486B4577-47CD-42C4-9AA1-D543D403BCAE}" presName="descendantText" presStyleLbl="alignAccFollowNode1" presStyleIdx="1" presStyleCnt="2" custScaleY="323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7168FA-9CED-4FD9-AEA9-E70DB04F1E8B}" type="presOf" srcId="{F24B0D32-027C-4C94-88A4-8B03982AFD0B}" destId="{2FF01F66-B539-4DCA-864F-BBB33328C2F5}" srcOrd="0" destOrd="0" presId="urn:microsoft.com/office/officeart/2005/8/layout/vList5"/>
    <dgm:cxn modelId="{FFE3445E-0166-4E3D-BD78-5B9A2AC2B279}" srcId="{E32038EA-23CA-4F04-89B1-EB838C623859}" destId="{0B124578-04B3-4105-9C06-11F70DCD1D09}" srcOrd="0" destOrd="0" parTransId="{BAE2544E-71C4-43EF-B3C8-265CD38F3F04}" sibTransId="{9C7A4AD5-F993-431B-8844-F39F22DFDBF6}"/>
    <dgm:cxn modelId="{64731139-CE50-4ECF-98D5-6835B49D1100}" srcId="{F24B0D32-027C-4C94-88A4-8B03982AFD0B}" destId="{E32038EA-23CA-4F04-89B1-EB838C623859}" srcOrd="0" destOrd="0" parTransId="{B5499656-A6B3-4E17-B9DD-2D58DEDDC06A}" sibTransId="{CDFC1C41-15CF-4D9D-8EC6-D3FB705E1D33}"/>
    <dgm:cxn modelId="{3DE16A28-1CCD-47AF-B738-0A565D2B02FB}" type="presOf" srcId="{8AA9A725-7A5D-4079-9F57-4BBF9A05E823}" destId="{B7A3B481-218A-4F51-B4DE-6C52E02A5B0E}" srcOrd="0" destOrd="0" presId="urn:microsoft.com/office/officeart/2005/8/layout/vList5"/>
    <dgm:cxn modelId="{87336E59-2675-4CDD-A283-F2403277804C}" type="presOf" srcId="{486B4577-47CD-42C4-9AA1-D543D403BCAE}" destId="{68F34DC0-1BC0-4C36-853F-284A8A6E097B}" srcOrd="0" destOrd="0" presId="urn:microsoft.com/office/officeart/2005/8/layout/vList5"/>
    <dgm:cxn modelId="{303B349B-256A-45B5-9EA7-DC0D694E920A}" srcId="{F24B0D32-027C-4C94-88A4-8B03982AFD0B}" destId="{486B4577-47CD-42C4-9AA1-D543D403BCAE}" srcOrd="1" destOrd="0" parTransId="{B9399AB9-1EA4-46C7-A66D-2DD31EC5C557}" sibTransId="{9A84C5AA-CDDC-4D8E-A74B-28AB64B8AD48}"/>
    <dgm:cxn modelId="{DCBC5A0B-8393-4BE1-93F2-7A7262D044E1}" srcId="{486B4577-47CD-42C4-9AA1-D543D403BCAE}" destId="{8AA9A725-7A5D-4079-9F57-4BBF9A05E823}" srcOrd="0" destOrd="0" parTransId="{5157DA16-5E9D-4BB3-8672-08854FAC8CF5}" sibTransId="{AB7C946C-FD4B-41BB-AA5E-2B9C2C5E9CF0}"/>
    <dgm:cxn modelId="{B55FA16C-78D3-42EF-8B4C-6DC673E5A74A}" type="presOf" srcId="{0B124578-04B3-4105-9C06-11F70DCD1D09}" destId="{43901B43-E7F6-4795-AAB0-6B471477890B}" srcOrd="0" destOrd="0" presId="urn:microsoft.com/office/officeart/2005/8/layout/vList5"/>
    <dgm:cxn modelId="{03B1FD6A-B947-449C-852A-95C4A24193BE}" type="presOf" srcId="{E32038EA-23CA-4F04-89B1-EB838C623859}" destId="{501F800C-FF96-4A15-B865-B276B6526CD3}" srcOrd="0" destOrd="0" presId="urn:microsoft.com/office/officeart/2005/8/layout/vList5"/>
    <dgm:cxn modelId="{9D5DF5CB-5BB1-4BF5-B28C-11D52466E68A}" type="presParOf" srcId="{2FF01F66-B539-4DCA-864F-BBB33328C2F5}" destId="{E1F84678-07EB-408F-B557-856D48C71FE4}" srcOrd="0" destOrd="0" presId="urn:microsoft.com/office/officeart/2005/8/layout/vList5"/>
    <dgm:cxn modelId="{48DF8C9F-B02D-4E48-8FE3-6583762C6AF9}" type="presParOf" srcId="{E1F84678-07EB-408F-B557-856D48C71FE4}" destId="{501F800C-FF96-4A15-B865-B276B6526CD3}" srcOrd="0" destOrd="0" presId="urn:microsoft.com/office/officeart/2005/8/layout/vList5"/>
    <dgm:cxn modelId="{5D4C30FC-83A0-4311-88D9-15C2F9951987}" type="presParOf" srcId="{E1F84678-07EB-408F-B557-856D48C71FE4}" destId="{43901B43-E7F6-4795-AAB0-6B471477890B}" srcOrd="1" destOrd="0" presId="urn:microsoft.com/office/officeart/2005/8/layout/vList5"/>
    <dgm:cxn modelId="{D1A28BE5-ACF9-459A-B749-63AD0D85ADFE}" type="presParOf" srcId="{2FF01F66-B539-4DCA-864F-BBB33328C2F5}" destId="{FB5254A4-BFE3-402D-998D-C36A933EF91A}" srcOrd="1" destOrd="0" presId="urn:microsoft.com/office/officeart/2005/8/layout/vList5"/>
    <dgm:cxn modelId="{B9512C72-276D-4E2C-931D-B8AA7C85E460}" type="presParOf" srcId="{2FF01F66-B539-4DCA-864F-BBB33328C2F5}" destId="{F933779D-1838-45B6-9AE1-51645E7B6061}" srcOrd="2" destOrd="0" presId="urn:microsoft.com/office/officeart/2005/8/layout/vList5"/>
    <dgm:cxn modelId="{724658C2-EC80-4D71-8229-17FF457B7A86}" type="presParOf" srcId="{F933779D-1838-45B6-9AE1-51645E7B6061}" destId="{68F34DC0-1BC0-4C36-853F-284A8A6E097B}" srcOrd="0" destOrd="0" presId="urn:microsoft.com/office/officeart/2005/8/layout/vList5"/>
    <dgm:cxn modelId="{EA6440A8-2036-47E2-B0F9-85A57E577438}" type="presParOf" srcId="{F933779D-1838-45B6-9AE1-51645E7B6061}" destId="{B7A3B481-218A-4F51-B4DE-6C52E02A5B0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24B0D32-027C-4C94-88A4-8B03982AFD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2038EA-23CA-4F04-89B1-EB838C623859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2800" b="1" dirty="0">
              <a:latin typeface="Preeti" pitchFamily="2" charset="0"/>
              <a:cs typeface="Kalimati" panose="00000400000000000000" pitchFamily="2"/>
            </a:rPr>
            <a:t>चिया खेती</a:t>
          </a:r>
          <a:endParaRPr lang="en-US" sz="2800" b="1" dirty="0">
            <a:latin typeface="Preeti" pitchFamily="2" charset="0"/>
            <a:cs typeface="Kalimati" panose="00000400000000000000" pitchFamily="2"/>
          </a:endParaRPr>
        </a:p>
      </dgm:t>
    </dgm:pt>
    <dgm:pt modelId="{B5499656-A6B3-4E17-B9DD-2D58DEDDC06A}" type="parTrans" cxnId="{64731139-CE50-4ECF-98D5-6835B49D1100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CDFC1C41-15CF-4D9D-8EC6-D3FB705E1D33}" type="sibTrans" cxnId="{64731139-CE50-4ECF-98D5-6835B49D1100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0B124578-04B3-4105-9C06-11F70DCD1D09}">
      <dgm:prSet phldrT="[Text]" custT="1"/>
      <dgm:spPr/>
      <dgm:t>
        <a:bodyPr/>
        <a:lstStyle/>
        <a:p>
          <a:pPr algn="just">
            <a:lnSpc>
              <a:spcPct val="150000"/>
            </a:lnSpc>
            <a:buFont typeface="Arial" panose="020B0604020202020204" pitchFamily="34" charset="0"/>
            <a:buChar char="•"/>
          </a:pPr>
          <a:r>
            <a:rPr lang="ne-NP" sz="2400" dirty="0">
              <a:latin typeface="+mn-lt"/>
              <a:cs typeface="Kalimati" panose="00000400000000000000" pitchFamily="2"/>
            </a:rPr>
            <a:t>कृषि–चलनभित्र रहेको चिया खेतीको विवरण पनि माथि उल्लेख गरिएको स्थायी बाली बमोजिम भर्नुपर्छ । 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BAE2544E-71C4-43EF-B3C8-265CD38F3F04}" type="parTrans" cxnId="{FFE3445E-0166-4E3D-BD78-5B9A2AC2B279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9C7A4AD5-F993-431B-8844-F39F22DFDBF6}" type="sibTrans" cxnId="{FFE3445E-0166-4E3D-BD78-5B9A2AC2B279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B6F80233-D01F-40C0-B970-648DD26DDCE3}">
      <dgm:prSet custT="1"/>
      <dgm:spPr/>
      <dgm:t>
        <a:bodyPr/>
        <a:lstStyle/>
        <a:p>
          <a:pPr algn="just">
            <a:lnSpc>
              <a:spcPct val="150000"/>
            </a:lnSpc>
            <a:buFont typeface="Arial" panose="020B0604020202020204" pitchFamily="34" charset="0"/>
            <a:buChar char="•"/>
          </a:pPr>
          <a:r>
            <a:rPr lang="ne-NP" sz="2400" dirty="0">
              <a:latin typeface="+mn-lt"/>
              <a:cs typeface="Kalimati" panose="00000400000000000000" pitchFamily="2"/>
            </a:rPr>
            <a:t>यसमा पात टिप्ने बेला भएकोलाई फल लाग्ने उमेरको क्षेत्रफल अन्तर्गत र पात टिप्ने बेला नभएकोलाई फल नलाग्ने उमेरको क्षेत्रफल अन्तर्गत लेख्नुपर्छ । </a:t>
          </a:r>
          <a:endParaRPr lang="en-US" sz="2400" dirty="0">
            <a:latin typeface="+mn-lt"/>
            <a:cs typeface="Kalimati" panose="00000400000000000000" pitchFamily="2"/>
          </a:endParaRPr>
        </a:p>
      </dgm:t>
    </dgm:pt>
    <dgm:pt modelId="{84AEF097-C903-498D-AB0B-E3813FBD86C1}" type="parTrans" cxnId="{257F97CF-B9B3-4BB6-9051-9A72E497CBFF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598654F7-E33E-4638-BD92-4188820675F4}" type="sibTrans" cxnId="{257F97CF-B9B3-4BB6-9051-9A72E497CBFF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938DD059-CFA5-4A77-A2EF-B5AEE6F14916}">
      <dgm:prSet custT="1"/>
      <dgm:spPr/>
      <dgm:t>
        <a:bodyPr/>
        <a:lstStyle/>
        <a:p>
          <a:pPr algn="just">
            <a:lnSpc>
              <a:spcPct val="150000"/>
            </a:lnSpc>
            <a:buFont typeface="Arial" panose="020B0604020202020204" pitchFamily="34" charset="0"/>
            <a:buChar char="•"/>
          </a:pPr>
          <a:r>
            <a:rPr lang="ne-NP" sz="2400" dirty="0">
              <a:latin typeface="+mn-lt"/>
              <a:cs typeface="Kalimati" panose="00000400000000000000" pitchFamily="2"/>
            </a:rPr>
            <a:t>चिया खेतीको बोट सङ्ख्या उल्लेख गर्नुपर्दैन ।</a:t>
          </a:r>
          <a:endParaRPr lang="en-US" sz="2400" dirty="0">
            <a:latin typeface="+mn-lt"/>
            <a:cs typeface="Kalimati" panose="00000400000000000000" pitchFamily="2"/>
          </a:endParaRPr>
        </a:p>
      </dgm:t>
    </dgm:pt>
    <dgm:pt modelId="{27215967-6659-41F6-82F4-CDBD1283F4C9}" type="parTrans" cxnId="{5FC5497F-D872-4F9B-965E-17147B6E1397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14E505F1-CEEC-4A4A-9AFF-F7CC3872C446}" type="sibTrans" cxnId="{5FC5497F-D872-4F9B-965E-17147B6E1397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2FF01F66-B539-4DCA-864F-BBB33328C2F5}" type="pres">
      <dgm:prSet presAssocID="{F24B0D32-027C-4C94-88A4-8B03982AFD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F84678-07EB-408F-B557-856D48C71FE4}" type="pres">
      <dgm:prSet presAssocID="{E32038EA-23CA-4F04-89B1-EB838C623859}" presName="linNode" presStyleCnt="0"/>
      <dgm:spPr/>
    </dgm:pt>
    <dgm:pt modelId="{501F800C-FF96-4A15-B865-B276B6526CD3}" type="pres">
      <dgm:prSet presAssocID="{E32038EA-23CA-4F04-89B1-EB838C623859}" presName="parentText" presStyleLbl="node1" presStyleIdx="0" presStyleCnt="1" custScaleX="67098" custScaleY="136352" custLinFactNeighborX="-9330" custLinFactNeighborY="4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01B43-E7F6-4795-AAB0-6B471477890B}" type="pres">
      <dgm:prSet presAssocID="{E32038EA-23CA-4F04-89B1-EB838C623859}" presName="descendantText" presStyleLbl="alignAccFollowNode1" presStyleIdx="0" presStyleCnt="1" custAng="0" custScaleX="224097" custScaleY="1704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5A04DD-2BD3-442B-B0ED-B531960C5395}" type="presOf" srcId="{938DD059-CFA5-4A77-A2EF-B5AEE6F14916}" destId="{43901B43-E7F6-4795-AAB0-6B471477890B}" srcOrd="0" destOrd="2" presId="urn:microsoft.com/office/officeart/2005/8/layout/vList5"/>
    <dgm:cxn modelId="{FFE3445E-0166-4E3D-BD78-5B9A2AC2B279}" srcId="{E32038EA-23CA-4F04-89B1-EB838C623859}" destId="{0B124578-04B3-4105-9C06-11F70DCD1D09}" srcOrd="0" destOrd="0" parTransId="{BAE2544E-71C4-43EF-B3C8-265CD38F3F04}" sibTransId="{9C7A4AD5-F993-431B-8844-F39F22DFDBF6}"/>
    <dgm:cxn modelId="{999BF67E-4741-44E4-AE72-FBD78B012834}" type="presOf" srcId="{F24B0D32-027C-4C94-88A4-8B03982AFD0B}" destId="{2FF01F66-B539-4DCA-864F-BBB33328C2F5}" srcOrd="0" destOrd="0" presId="urn:microsoft.com/office/officeart/2005/8/layout/vList5"/>
    <dgm:cxn modelId="{257F97CF-B9B3-4BB6-9051-9A72E497CBFF}" srcId="{E32038EA-23CA-4F04-89B1-EB838C623859}" destId="{B6F80233-D01F-40C0-B970-648DD26DDCE3}" srcOrd="1" destOrd="0" parTransId="{84AEF097-C903-498D-AB0B-E3813FBD86C1}" sibTransId="{598654F7-E33E-4638-BD92-4188820675F4}"/>
    <dgm:cxn modelId="{64731139-CE50-4ECF-98D5-6835B49D1100}" srcId="{F24B0D32-027C-4C94-88A4-8B03982AFD0B}" destId="{E32038EA-23CA-4F04-89B1-EB838C623859}" srcOrd="0" destOrd="0" parTransId="{B5499656-A6B3-4E17-B9DD-2D58DEDDC06A}" sibTransId="{CDFC1C41-15CF-4D9D-8EC6-D3FB705E1D33}"/>
    <dgm:cxn modelId="{5FC5497F-D872-4F9B-965E-17147B6E1397}" srcId="{E32038EA-23CA-4F04-89B1-EB838C623859}" destId="{938DD059-CFA5-4A77-A2EF-B5AEE6F14916}" srcOrd="2" destOrd="0" parTransId="{27215967-6659-41F6-82F4-CDBD1283F4C9}" sibTransId="{14E505F1-CEEC-4A4A-9AFF-F7CC3872C446}"/>
    <dgm:cxn modelId="{6F4D800B-D15F-4F66-8A00-AFE5645F382B}" type="presOf" srcId="{E32038EA-23CA-4F04-89B1-EB838C623859}" destId="{501F800C-FF96-4A15-B865-B276B6526CD3}" srcOrd="0" destOrd="0" presId="urn:microsoft.com/office/officeart/2005/8/layout/vList5"/>
    <dgm:cxn modelId="{1E83D290-66C4-44C8-915C-72D1B11795EB}" type="presOf" srcId="{0B124578-04B3-4105-9C06-11F70DCD1D09}" destId="{43901B43-E7F6-4795-AAB0-6B471477890B}" srcOrd="0" destOrd="0" presId="urn:microsoft.com/office/officeart/2005/8/layout/vList5"/>
    <dgm:cxn modelId="{74220358-E7E1-473B-987F-5DD8B8CEC249}" type="presOf" srcId="{B6F80233-D01F-40C0-B970-648DD26DDCE3}" destId="{43901B43-E7F6-4795-AAB0-6B471477890B}" srcOrd="0" destOrd="1" presId="urn:microsoft.com/office/officeart/2005/8/layout/vList5"/>
    <dgm:cxn modelId="{4DE5375A-54B4-462E-97E1-40E38C4AC82E}" type="presParOf" srcId="{2FF01F66-B539-4DCA-864F-BBB33328C2F5}" destId="{E1F84678-07EB-408F-B557-856D48C71FE4}" srcOrd="0" destOrd="0" presId="urn:microsoft.com/office/officeart/2005/8/layout/vList5"/>
    <dgm:cxn modelId="{B828CB2E-73B7-430F-B5FD-2ADE4920AFE9}" type="presParOf" srcId="{E1F84678-07EB-408F-B557-856D48C71FE4}" destId="{501F800C-FF96-4A15-B865-B276B6526CD3}" srcOrd="0" destOrd="0" presId="urn:microsoft.com/office/officeart/2005/8/layout/vList5"/>
    <dgm:cxn modelId="{6E6015DF-EB73-4C14-A7F3-3DD3EFA73332}" type="presParOf" srcId="{E1F84678-07EB-408F-B557-856D48C71FE4}" destId="{43901B43-E7F6-4795-AAB0-6B471477890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24B0D32-027C-4C94-88A4-8B03982AFD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2038EA-23CA-4F04-89B1-EB838C623859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3600" b="1" dirty="0">
              <a:latin typeface="Preeti" pitchFamily="2" charset="0"/>
              <a:cs typeface="Kalimati" panose="00000400000000000000" pitchFamily="2"/>
            </a:rPr>
            <a:t>कफि खेती</a:t>
          </a:r>
          <a:endParaRPr lang="en-US" sz="3600" b="1" dirty="0">
            <a:latin typeface="Preeti" pitchFamily="2" charset="0"/>
            <a:cs typeface="Kalimati" panose="00000400000000000000" pitchFamily="2"/>
          </a:endParaRPr>
        </a:p>
      </dgm:t>
    </dgm:pt>
    <dgm:pt modelId="{B5499656-A6B3-4E17-B9DD-2D58DEDDC06A}" type="parTrans" cxnId="{64731139-CE50-4ECF-98D5-6835B49D1100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CDFC1C41-15CF-4D9D-8EC6-D3FB705E1D33}" type="sibTrans" cxnId="{64731139-CE50-4ECF-98D5-6835B49D1100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0B124578-04B3-4105-9C06-11F70DCD1D09}">
      <dgm:prSet phldrT="[Text]" custT="1"/>
      <dgm:spPr/>
      <dgm:t>
        <a:bodyPr/>
        <a:lstStyle/>
        <a:p>
          <a:pPr algn="just">
            <a:lnSpc>
              <a:spcPct val="150000"/>
            </a:lnSpc>
            <a:buFont typeface="Arial" panose="020B0604020202020204" pitchFamily="34" charset="0"/>
            <a:buChar char="•"/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कफी खेतीमा उत्पादन लिने समय भएकोलाई फल लाग्ने उमेरको क्षेत्रफलअन्तर्गत र उत्पादन लिने बेला </a:t>
          </a:r>
          <a:r>
            <a:rPr lang="ne-NP" sz="2400" dirty="0" smtClean="0">
              <a:latin typeface="Preeti" pitchFamily="2" charset="0"/>
              <a:cs typeface="Kalimati" panose="00000400000000000000" pitchFamily="2"/>
            </a:rPr>
            <a:t>भै नसकेकोलाई </a:t>
          </a:r>
          <a:r>
            <a:rPr lang="ne-NP" sz="2400" dirty="0">
              <a:latin typeface="Preeti" pitchFamily="2" charset="0"/>
              <a:cs typeface="Kalimati" panose="00000400000000000000" pitchFamily="2"/>
            </a:rPr>
            <a:t>फल नलाग्ने उमेरको क्षेत्रफल अन्तर्गत लेख्नुपर्दछ ।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BAE2544E-71C4-43EF-B3C8-265CD38F3F04}" type="parTrans" cxnId="{FFE3445E-0166-4E3D-BD78-5B9A2AC2B279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9C7A4AD5-F993-431B-8844-F39F22DFDBF6}" type="sibTrans" cxnId="{FFE3445E-0166-4E3D-BD78-5B9A2AC2B279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D28FC475-A313-4451-8D45-6F74E49CB90B}">
      <dgm:prSet custT="1"/>
      <dgm:spPr/>
      <dgm:t>
        <a:bodyPr/>
        <a:lstStyle/>
        <a:p>
          <a:pPr algn="just">
            <a:lnSpc>
              <a:spcPct val="150000"/>
            </a:lnSpc>
            <a:buFont typeface="Arial" panose="020B0604020202020204" pitchFamily="34" charset="0"/>
            <a:buChar char="•"/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यसमा बोट सङ्ख्या पनि  लेख्नुपर्दछ ।</a:t>
          </a:r>
          <a:endParaRPr lang="en-US" sz="2400" dirty="0" err="1">
            <a:latin typeface="Preeti" pitchFamily="2" charset="0"/>
            <a:cs typeface="Kalimati" panose="00000400000000000000" pitchFamily="2"/>
          </a:endParaRPr>
        </a:p>
      </dgm:t>
    </dgm:pt>
    <dgm:pt modelId="{8BD44ABC-CE9F-481F-A792-78B6CD46E55F}" type="parTrans" cxnId="{87BA292F-3CC4-40AA-B3D6-A4CE32CEE9D2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FD403D25-3DF7-4D1A-84F4-E58520EBC15B}" type="sibTrans" cxnId="{87BA292F-3CC4-40AA-B3D6-A4CE32CEE9D2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397F0FDB-D5A7-4E55-874F-86567A50889A}">
      <dgm:prSet custT="1"/>
      <dgm:spPr/>
      <dgm:t>
        <a:bodyPr/>
        <a:lstStyle/>
        <a:p>
          <a:pPr algn="just">
            <a:lnSpc>
              <a:spcPct val="150000"/>
            </a:lnSpc>
            <a:buNone/>
          </a:pPr>
          <a:endParaRPr lang="en-US" sz="2400" dirty="0" err="1">
            <a:latin typeface="Preeti" pitchFamily="2" charset="0"/>
            <a:cs typeface="Kalimati" panose="00000400000000000000" pitchFamily="2"/>
          </a:endParaRPr>
        </a:p>
      </dgm:t>
    </dgm:pt>
    <dgm:pt modelId="{A8B8C7B4-B98E-424D-AD5E-7ECEF62744F0}" type="parTrans" cxnId="{06045DD3-B866-41DD-86CF-8153A73D1A14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A6A4DC1B-E315-42D0-A5FD-4F288A9AA512}" type="sibTrans" cxnId="{06045DD3-B866-41DD-86CF-8153A73D1A14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2FF01F66-B539-4DCA-864F-BBB33328C2F5}" type="pres">
      <dgm:prSet presAssocID="{F24B0D32-027C-4C94-88A4-8B03982AFD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F84678-07EB-408F-B557-856D48C71FE4}" type="pres">
      <dgm:prSet presAssocID="{E32038EA-23CA-4F04-89B1-EB838C623859}" presName="linNode" presStyleCnt="0"/>
      <dgm:spPr/>
    </dgm:pt>
    <dgm:pt modelId="{501F800C-FF96-4A15-B865-B276B6526CD3}" type="pres">
      <dgm:prSet presAssocID="{E32038EA-23CA-4F04-89B1-EB838C623859}" presName="parentText" presStyleLbl="node1" presStyleIdx="0" presStyleCnt="1" custScaleX="67098" custScaleY="136352" custLinFactNeighborX="-9330" custLinFactNeighborY="4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01B43-E7F6-4795-AAB0-6B471477890B}" type="pres">
      <dgm:prSet presAssocID="{E32038EA-23CA-4F04-89B1-EB838C623859}" presName="descendantText" presStyleLbl="alignAccFollowNode1" presStyleIdx="0" presStyleCnt="1" custAng="0" custScaleX="224097" custScaleY="1704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731139-CE50-4ECF-98D5-6835B49D1100}" srcId="{F24B0D32-027C-4C94-88A4-8B03982AFD0B}" destId="{E32038EA-23CA-4F04-89B1-EB838C623859}" srcOrd="0" destOrd="0" parTransId="{B5499656-A6B3-4E17-B9DD-2D58DEDDC06A}" sibTransId="{CDFC1C41-15CF-4D9D-8EC6-D3FB705E1D33}"/>
    <dgm:cxn modelId="{B83B2FA8-B4C4-4654-8CCF-C7E65532ADBB}" type="presOf" srcId="{397F0FDB-D5A7-4E55-874F-86567A50889A}" destId="{43901B43-E7F6-4795-AAB0-6B471477890B}" srcOrd="0" destOrd="2" presId="urn:microsoft.com/office/officeart/2005/8/layout/vList5"/>
    <dgm:cxn modelId="{CD2601F1-DC96-4CD8-9FA7-6E197E611610}" type="presOf" srcId="{0B124578-04B3-4105-9C06-11F70DCD1D09}" destId="{43901B43-E7F6-4795-AAB0-6B471477890B}" srcOrd="0" destOrd="0" presId="urn:microsoft.com/office/officeart/2005/8/layout/vList5"/>
    <dgm:cxn modelId="{D845BD21-2D93-41EA-9037-C239A778AFB2}" type="presOf" srcId="{E32038EA-23CA-4F04-89B1-EB838C623859}" destId="{501F800C-FF96-4A15-B865-B276B6526CD3}" srcOrd="0" destOrd="0" presId="urn:microsoft.com/office/officeart/2005/8/layout/vList5"/>
    <dgm:cxn modelId="{06045DD3-B866-41DD-86CF-8153A73D1A14}" srcId="{E32038EA-23CA-4F04-89B1-EB838C623859}" destId="{397F0FDB-D5A7-4E55-874F-86567A50889A}" srcOrd="2" destOrd="0" parTransId="{A8B8C7B4-B98E-424D-AD5E-7ECEF62744F0}" sibTransId="{A6A4DC1B-E315-42D0-A5FD-4F288A9AA512}"/>
    <dgm:cxn modelId="{87BA292F-3CC4-40AA-B3D6-A4CE32CEE9D2}" srcId="{E32038EA-23CA-4F04-89B1-EB838C623859}" destId="{D28FC475-A313-4451-8D45-6F74E49CB90B}" srcOrd="1" destOrd="0" parTransId="{8BD44ABC-CE9F-481F-A792-78B6CD46E55F}" sibTransId="{FD403D25-3DF7-4D1A-84F4-E58520EBC15B}"/>
    <dgm:cxn modelId="{FFE3445E-0166-4E3D-BD78-5B9A2AC2B279}" srcId="{E32038EA-23CA-4F04-89B1-EB838C623859}" destId="{0B124578-04B3-4105-9C06-11F70DCD1D09}" srcOrd="0" destOrd="0" parTransId="{BAE2544E-71C4-43EF-B3C8-265CD38F3F04}" sibTransId="{9C7A4AD5-F993-431B-8844-F39F22DFDBF6}"/>
    <dgm:cxn modelId="{971E1BDA-833F-426F-99EF-BD771F8FDB97}" type="presOf" srcId="{D28FC475-A313-4451-8D45-6F74E49CB90B}" destId="{43901B43-E7F6-4795-AAB0-6B471477890B}" srcOrd="0" destOrd="1" presId="urn:microsoft.com/office/officeart/2005/8/layout/vList5"/>
    <dgm:cxn modelId="{0AC205C5-C707-4FA6-B087-F7B463C693BF}" type="presOf" srcId="{F24B0D32-027C-4C94-88A4-8B03982AFD0B}" destId="{2FF01F66-B539-4DCA-864F-BBB33328C2F5}" srcOrd="0" destOrd="0" presId="urn:microsoft.com/office/officeart/2005/8/layout/vList5"/>
    <dgm:cxn modelId="{F4B4F27C-8688-4E35-A8BC-F0FC64CA1FCA}" type="presParOf" srcId="{2FF01F66-B539-4DCA-864F-BBB33328C2F5}" destId="{E1F84678-07EB-408F-B557-856D48C71FE4}" srcOrd="0" destOrd="0" presId="urn:microsoft.com/office/officeart/2005/8/layout/vList5"/>
    <dgm:cxn modelId="{27D2DC39-88F9-4B26-B509-6831776DB4DF}" type="presParOf" srcId="{E1F84678-07EB-408F-B557-856D48C71FE4}" destId="{501F800C-FF96-4A15-B865-B276B6526CD3}" srcOrd="0" destOrd="0" presId="urn:microsoft.com/office/officeart/2005/8/layout/vList5"/>
    <dgm:cxn modelId="{46AB88B9-ADAF-4FE9-A3C3-D88A1B354269}" type="presParOf" srcId="{E1F84678-07EB-408F-B557-856D48C71FE4}" destId="{43901B43-E7F6-4795-AAB0-6B471477890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24B0D32-027C-4C94-88A4-8B03982AFD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2038EA-23CA-4F04-89B1-EB838C623859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lnSpc>
              <a:spcPct val="150000"/>
            </a:lnSpc>
          </a:pPr>
          <a:r>
            <a:rPr lang="ne-NP" sz="3600" b="1" dirty="0">
              <a:latin typeface="Preeti" pitchFamily="2" charset="0"/>
              <a:cs typeface="Kalimati" pitchFamily="2"/>
            </a:rPr>
            <a:t>अलैंची खेती</a:t>
          </a:r>
          <a:endParaRPr lang="en-US" sz="3600" b="1" dirty="0">
            <a:latin typeface="Preeti" pitchFamily="2" charset="0"/>
            <a:cs typeface="Kalimati" pitchFamily="2"/>
          </a:endParaRPr>
        </a:p>
      </dgm:t>
    </dgm:pt>
    <dgm:pt modelId="{B5499656-A6B3-4E17-B9DD-2D58DEDDC06A}" type="parTrans" cxnId="{64731139-CE50-4ECF-98D5-6835B49D1100}">
      <dgm:prSet/>
      <dgm:spPr/>
      <dgm:t>
        <a:bodyPr/>
        <a:lstStyle/>
        <a:p>
          <a:pPr>
            <a:lnSpc>
              <a:spcPct val="150000"/>
            </a:lnSpc>
          </a:pPr>
          <a:endParaRPr lang="en-US"/>
        </a:p>
      </dgm:t>
    </dgm:pt>
    <dgm:pt modelId="{CDFC1C41-15CF-4D9D-8EC6-D3FB705E1D33}" type="sibTrans" cxnId="{64731139-CE50-4ECF-98D5-6835B49D1100}">
      <dgm:prSet/>
      <dgm:spPr/>
      <dgm:t>
        <a:bodyPr/>
        <a:lstStyle/>
        <a:p>
          <a:pPr>
            <a:lnSpc>
              <a:spcPct val="150000"/>
            </a:lnSpc>
          </a:pPr>
          <a:endParaRPr lang="en-US"/>
        </a:p>
      </dgm:t>
    </dgm:pt>
    <dgm:pt modelId="{0B124578-04B3-4105-9C06-11F70DCD1D09}">
      <dgm:prSet phldrT="[Text]" custT="1"/>
      <dgm:spPr/>
      <dgm:t>
        <a:bodyPr/>
        <a:lstStyle/>
        <a:p>
          <a:pPr algn="just">
            <a:lnSpc>
              <a:spcPct val="150000"/>
            </a:lnSpc>
            <a:buFont typeface="Arial" panose="020B0604020202020204" pitchFamily="34" charset="0"/>
            <a:buChar char="•"/>
          </a:pPr>
          <a:r>
            <a:rPr lang="en-US" sz="2400" dirty="0">
              <a:latin typeface="+mn-lt"/>
              <a:cs typeface="Kalimati" panose="00000400000000000000" pitchFamily="2"/>
            </a:rPr>
            <a:t> </a:t>
          </a:r>
          <a:r>
            <a:rPr lang="ne-NP" sz="2400" dirty="0">
              <a:latin typeface="Preeti" pitchFamily="2" charset="0"/>
              <a:cs typeface="Kalimati" panose="00000400000000000000" pitchFamily="2"/>
            </a:rPr>
            <a:t>अलैंची खेतीको विवरण पनि चिया खेतीमा जस्तै गरेर भर्नुपर्छ । 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BAE2544E-71C4-43EF-B3C8-265CD38F3F04}" type="parTrans" cxnId="{FFE3445E-0166-4E3D-BD78-5B9A2AC2B279}">
      <dgm:prSet/>
      <dgm:spPr/>
      <dgm:t>
        <a:bodyPr/>
        <a:lstStyle/>
        <a:p>
          <a:pPr>
            <a:lnSpc>
              <a:spcPct val="150000"/>
            </a:lnSpc>
          </a:pPr>
          <a:endParaRPr lang="en-US"/>
        </a:p>
      </dgm:t>
    </dgm:pt>
    <dgm:pt modelId="{9C7A4AD5-F993-431B-8844-F39F22DFDBF6}" type="sibTrans" cxnId="{FFE3445E-0166-4E3D-BD78-5B9A2AC2B279}">
      <dgm:prSet/>
      <dgm:spPr/>
      <dgm:t>
        <a:bodyPr/>
        <a:lstStyle/>
        <a:p>
          <a:pPr>
            <a:lnSpc>
              <a:spcPct val="150000"/>
            </a:lnSpc>
          </a:pPr>
          <a:endParaRPr lang="en-US"/>
        </a:p>
      </dgm:t>
    </dgm:pt>
    <dgm:pt modelId="{D4E53A6D-2E45-440B-B539-B8C619D819CE}">
      <dgm:prSet custT="1"/>
      <dgm:spPr/>
      <dgm:t>
        <a:bodyPr/>
        <a:lstStyle/>
        <a:p>
          <a:pPr algn="just">
            <a:lnSpc>
              <a:spcPct val="150000"/>
            </a:lnSpc>
            <a:buFont typeface="Arial" panose="020B0604020202020204" pitchFamily="34" charset="0"/>
            <a:buChar char="•"/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यसमा </a:t>
          </a:r>
          <a:r>
            <a:rPr lang="ne-NP" sz="2400" dirty="0" smtClean="0">
              <a:latin typeface="Preeti" pitchFamily="2" charset="0"/>
              <a:cs typeface="Kalimati" panose="00000400000000000000" pitchFamily="2"/>
            </a:rPr>
            <a:t>अलैंचीको </a:t>
          </a:r>
          <a:r>
            <a:rPr lang="ne-NP" sz="2400" dirty="0">
              <a:latin typeface="Preeti" pitchFamily="2" charset="0"/>
              <a:cs typeface="Kalimati" panose="00000400000000000000" pitchFamily="2"/>
            </a:rPr>
            <a:t>दाना टिप्ने बेला भएकोलाई फल लाग्ने उमेरको क्षेत्रफल अन्तर्गत र दाना टिप्ने बेला नभएकोलाई फल नलाग्ने उमेरको क्षेत्रफल अन्तर्गत लेख्नुपर्छ । </a:t>
          </a:r>
          <a:endParaRPr lang="en-US" sz="2400" dirty="0" err="1">
            <a:latin typeface="Preeti" pitchFamily="2" charset="0"/>
            <a:cs typeface="Kalimati" panose="00000400000000000000" pitchFamily="2"/>
          </a:endParaRPr>
        </a:p>
      </dgm:t>
    </dgm:pt>
    <dgm:pt modelId="{382A151D-AA70-4172-BA58-5A33E715FCB2}" type="parTrans" cxnId="{07CC4501-3EB7-476B-947E-4FBB0EEFD47A}">
      <dgm:prSet/>
      <dgm:spPr/>
      <dgm:t>
        <a:bodyPr/>
        <a:lstStyle/>
        <a:p>
          <a:pPr>
            <a:lnSpc>
              <a:spcPct val="150000"/>
            </a:lnSpc>
          </a:pPr>
          <a:endParaRPr lang="en-US"/>
        </a:p>
      </dgm:t>
    </dgm:pt>
    <dgm:pt modelId="{CF9FAEFA-7900-4C65-921E-5F77F00FA70F}" type="sibTrans" cxnId="{07CC4501-3EB7-476B-947E-4FBB0EEFD47A}">
      <dgm:prSet/>
      <dgm:spPr/>
      <dgm:t>
        <a:bodyPr/>
        <a:lstStyle/>
        <a:p>
          <a:pPr>
            <a:lnSpc>
              <a:spcPct val="150000"/>
            </a:lnSpc>
          </a:pPr>
          <a:endParaRPr lang="en-US"/>
        </a:p>
      </dgm:t>
    </dgm:pt>
    <dgm:pt modelId="{14F84B9B-91EA-468A-95D0-D393B1747937}">
      <dgm:prSet custT="1"/>
      <dgm:spPr/>
      <dgm:t>
        <a:bodyPr/>
        <a:lstStyle/>
        <a:p>
          <a:pPr algn="just">
            <a:lnSpc>
              <a:spcPct val="150000"/>
            </a:lnSpc>
            <a:buFont typeface="Arial" panose="020B0604020202020204" pitchFamily="34" charset="0"/>
            <a:buChar char="•"/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यसमा बोट सङ्ख्या उल्लेख गर्नुपर्दैन ।</a:t>
          </a:r>
          <a:endParaRPr lang="en-US" sz="2400" dirty="0" err="1">
            <a:latin typeface="Preeti" pitchFamily="2" charset="0"/>
            <a:cs typeface="Kalimati" panose="00000400000000000000" pitchFamily="2"/>
          </a:endParaRPr>
        </a:p>
      </dgm:t>
    </dgm:pt>
    <dgm:pt modelId="{5444D9F6-59D7-4E8A-93D4-A983522390C9}" type="parTrans" cxnId="{FB9B3AAD-5B8C-41D2-8D42-57F59603DB95}">
      <dgm:prSet/>
      <dgm:spPr/>
      <dgm:t>
        <a:bodyPr/>
        <a:lstStyle/>
        <a:p>
          <a:pPr>
            <a:lnSpc>
              <a:spcPct val="150000"/>
            </a:lnSpc>
          </a:pPr>
          <a:endParaRPr lang="en-US"/>
        </a:p>
      </dgm:t>
    </dgm:pt>
    <dgm:pt modelId="{1AE187E4-20F6-4D05-8AE4-2FAF2E3AC96A}" type="sibTrans" cxnId="{FB9B3AAD-5B8C-41D2-8D42-57F59603DB95}">
      <dgm:prSet/>
      <dgm:spPr/>
      <dgm:t>
        <a:bodyPr/>
        <a:lstStyle/>
        <a:p>
          <a:pPr>
            <a:lnSpc>
              <a:spcPct val="150000"/>
            </a:lnSpc>
          </a:pPr>
          <a:endParaRPr lang="en-US"/>
        </a:p>
      </dgm:t>
    </dgm:pt>
    <dgm:pt modelId="{3145C391-DBBD-43DB-9E3E-85D419D6A1C0}">
      <dgm:prSet custT="1"/>
      <dgm:spPr/>
      <dgm:t>
        <a:bodyPr/>
        <a:lstStyle/>
        <a:p>
          <a:pPr algn="just">
            <a:lnSpc>
              <a:spcPct val="150000"/>
            </a:lnSpc>
            <a:buNone/>
          </a:pPr>
          <a:endParaRPr lang="en-US" sz="2400" dirty="0" err="1">
            <a:latin typeface="Preeti" pitchFamily="2" charset="0"/>
          </a:endParaRPr>
        </a:p>
      </dgm:t>
    </dgm:pt>
    <dgm:pt modelId="{6101B69C-5AFA-43E7-BBBA-6F022CB1A0E3}" type="parTrans" cxnId="{F42F3C72-1A38-42FF-AD5B-0F22BA15B906}">
      <dgm:prSet/>
      <dgm:spPr/>
      <dgm:t>
        <a:bodyPr/>
        <a:lstStyle/>
        <a:p>
          <a:pPr>
            <a:lnSpc>
              <a:spcPct val="150000"/>
            </a:lnSpc>
          </a:pPr>
          <a:endParaRPr lang="en-US"/>
        </a:p>
      </dgm:t>
    </dgm:pt>
    <dgm:pt modelId="{503DD974-EDDC-4F51-AC14-E4293CEC4BB6}" type="sibTrans" cxnId="{F42F3C72-1A38-42FF-AD5B-0F22BA15B906}">
      <dgm:prSet/>
      <dgm:spPr/>
      <dgm:t>
        <a:bodyPr/>
        <a:lstStyle/>
        <a:p>
          <a:pPr>
            <a:lnSpc>
              <a:spcPct val="150000"/>
            </a:lnSpc>
          </a:pPr>
          <a:endParaRPr lang="en-US"/>
        </a:p>
      </dgm:t>
    </dgm:pt>
    <dgm:pt modelId="{2FF01F66-B539-4DCA-864F-BBB33328C2F5}" type="pres">
      <dgm:prSet presAssocID="{F24B0D32-027C-4C94-88A4-8B03982AFD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F84678-07EB-408F-B557-856D48C71FE4}" type="pres">
      <dgm:prSet presAssocID="{E32038EA-23CA-4F04-89B1-EB838C623859}" presName="linNode" presStyleCnt="0"/>
      <dgm:spPr/>
    </dgm:pt>
    <dgm:pt modelId="{501F800C-FF96-4A15-B865-B276B6526CD3}" type="pres">
      <dgm:prSet presAssocID="{E32038EA-23CA-4F04-89B1-EB838C623859}" presName="parentText" presStyleLbl="node1" presStyleIdx="0" presStyleCnt="1" custScaleX="67098" custScaleY="136352" custLinFactNeighborX="-9330" custLinFactNeighborY="4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01B43-E7F6-4795-AAB0-6B471477890B}" type="pres">
      <dgm:prSet presAssocID="{E32038EA-23CA-4F04-89B1-EB838C623859}" presName="descendantText" presStyleLbl="alignAccFollowNode1" presStyleIdx="0" presStyleCnt="1" custAng="0" custScaleX="118222" custScaleY="170434" custLinFactNeighborX="76" custLinFactNeighborY="330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E3445E-0166-4E3D-BD78-5B9A2AC2B279}" srcId="{E32038EA-23CA-4F04-89B1-EB838C623859}" destId="{0B124578-04B3-4105-9C06-11F70DCD1D09}" srcOrd="0" destOrd="0" parTransId="{BAE2544E-71C4-43EF-B3C8-265CD38F3F04}" sibTransId="{9C7A4AD5-F993-431B-8844-F39F22DFDBF6}"/>
    <dgm:cxn modelId="{64731139-CE50-4ECF-98D5-6835B49D1100}" srcId="{F24B0D32-027C-4C94-88A4-8B03982AFD0B}" destId="{E32038EA-23CA-4F04-89B1-EB838C623859}" srcOrd="0" destOrd="0" parTransId="{B5499656-A6B3-4E17-B9DD-2D58DEDDC06A}" sibTransId="{CDFC1C41-15CF-4D9D-8EC6-D3FB705E1D33}"/>
    <dgm:cxn modelId="{7206D4E5-16B1-4910-8982-BC8A52A30D66}" type="presOf" srcId="{14F84B9B-91EA-468A-95D0-D393B1747937}" destId="{43901B43-E7F6-4795-AAB0-6B471477890B}" srcOrd="0" destOrd="2" presId="urn:microsoft.com/office/officeart/2005/8/layout/vList5"/>
    <dgm:cxn modelId="{544ACD6F-21AE-4BDD-9138-A92C8FD22FC4}" type="presOf" srcId="{E32038EA-23CA-4F04-89B1-EB838C623859}" destId="{501F800C-FF96-4A15-B865-B276B6526CD3}" srcOrd="0" destOrd="0" presId="urn:microsoft.com/office/officeart/2005/8/layout/vList5"/>
    <dgm:cxn modelId="{959EF4B9-3972-457B-9D1B-E5B23BD13C91}" type="presOf" srcId="{F24B0D32-027C-4C94-88A4-8B03982AFD0B}" destId="{2FF01F66-B539-4DCA-864F-BBB33328C2F5}" srcOrd="0" destOrd="0" presId="urn:microsoft.com/office/officeart/2005/8/layout/vList5"/>
    <dgm:cxn modelId="{F42F3C72-1A38-42FF-AD5B-0F22BA15B906}" srcId="{E32038EA-23CA-4F04-89B1-EB838C623859}" destId="{3145C391-DBBD-43DB-9E3E-85D419D6A1C0}" srcOrd="3" destOrd="0" parTransId="{6101B69C-5AFA-43E7-BBBA-6F022CB1A0E3}" sibTransId="{503DD974-EDDC-4F51-AC14-E4293CEC4BB6}"/>
    <dgm:cxn modelId="{FFBADFE3-7D83-48FE-A8A3-0638BF15F7B5}" type="presOf" srcId="{D4E53A6D-2E45-440B-B539-B8C619D819CE}" destId="{43901B43-E7F6-4795-AAB0-6B471477890B}" srcOrd="0" destOrd="1" presId="urn:microsoft.com/office/officeart/2005/8/layout/vList5"/>
    <dgm:cxn modelId="{FB9B3AAD-5B8C-41D2-8D42-57F59603DB95}" srcId="{E32038EA-23CA-4F04-89B1-EB838C623859}" destId="{14F84B9B-91EA-468A-95D0-D393B1747937}" srcOrd="2" destOrd="0" parTransId="{5444D9F6-59D7-4E8A-93D4-A983522390C9}" sibTransId="{1AE187E4-20F6-4D05-8AE4-2FAF2E3AC96A}"/>
    <dgm:cxn modelId="{D31EC7DF-EF44-412B-AC41-9647D452A678}" type="presOf" srcId="{3145C391-DBBD-43DB-9E3E-85D419D6A1C0}" destId="{43901B43-E7F6-4795-AAB0-6B471477890B}" srcOrd="0" destOrd="3" presId="urn:microsoft.com/office/officeart/2005/8/layout/vList5"/>
    <dgm:cxn modelId="{07CC4501-3EB7-476B-947E-4FBB0EEFD47A}" srcId="{E32038EA-23CA-4F04-89B1-EB838C623859}" destId="{D4E53A6D-2E45-440B-B539-B8C619D819CE}" srcOrd="1" destOrd="0" parTransId="{382A151D-AA70-4172-BA58-5A33E715FCB2}" sibTransId="{CF9FAEFA-7900-4C65-921E-5F77F00FA70F}"/>
    <dgm:cxn modelId="{0E70854B-214F-49F5-B1D3-5DF0117B550C}" type="presOf" srcId="{0B124578-04B3-4105-9C06-11F70DCD1D09}" destId="{43901B43-E7F6-4795-AAB0-6B471477890B}" srcOrd="0" destOrd="0" presId="urn:microsoft.com/office/officeart/2005/8/layout/vList5"/>
    <dgm:cxn modelId="{05B67711-1589-407A-840B-DC39893A9C93}" type="presParOf" srcId="{2FF01F66-B539-4DCA-864F-BBB33328C2F5}" destId="{E1F84678-07EB-408F-B557-856D48C71FE4}" srcOrd="0" destOrd="0" presId="urn:microsoft.com/office/officeart/2005/8/layout/vList5"/>
    <dgm:cxn modelId="{9D8A9571-CD45-4E56-B410-2DF1CE06A419}" type="presParOf" srcId="{E1F84678-07EB-408F-B557-856D48C71FE4}" destId="{501F800C-FF96-4A15-B865-B276B6526CD3}" srcOrd="0" destOrd="0" presId="urn:microsoft.com/office/officeart/2005/8/layout/vList5"/>
    <dgm:cxn modelId="{449402D2-D3EA-45AC-8ED1-F53445724E71}" type="presParOf" srcId="{E1F84678-07EB-408F-B557-856D48C71FE4}" destId="{43901B43-E7F6-4795-AAB0-6B471477890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01B43-E7F6-4795-AAB0-6B471477890B}">
      <dsp:nvSpPr>
        <dsp:cNvPr id="0" name=""/>
        <dsp:cNvSpPr/>
      </dsp:nvSpPr>
      <dsp:spPr>
        <a:xfrm rot="5400000">
          <a:off x="4964910" y="-1705717"/>
          <a:ext cx="2368253" cy="57831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latin typeface="+mn-lt"/>
              <a:cs typeface="Kalimati" panose="00000400000000000000" pitchFamily="2"/>
            </a:rPr>
            <a:t> </a:t>
          </a: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धान, गहुँ, मकै, कोदो, जौ÷उवा, फापर र अन्य खाद्यान्न बाली (जस्तैः चिनु, कागुनो, जुनेलो, राई आदि) ।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</dsp:txBody>
      <dsp:txXfrm rot="-5400000">
        <a:off x="3257451" y="117351"/>
        <a:ext cx="5667563" cy="2137035"/>
      </dsp:txXfrm>
    </dsp:sp>
    <dsp:sp modelId="{501F800C-FF96-4A15-B865-B276B6526CD3}">
      <dsp:nvSpPr>
        <dsp:cNvPr id="0" name=""/>
        <dsp:cNvSpPr/>
      </dsp:nvSpPr>
      <dsp:spPr>
        <a:xfrm>
          <a:off x="4416" y="482097"/>
          <a:ext cx="3253034" cy="1407542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800" b="1" kern="1200" dirty="0">
              <a:latin typeface="Preeti" pitchFamily="2" charset="0"/>
            </a:rPr>
            <a:t>खाद्यान्न बाली</a:t>
          </a:r>
          <a:endParaRPr lang="en-US" sz="2800" b="1" kern="1200" dirty="0">
            <a:latin typeface="Preeti" pitchFamily="2" charset="0"/>
          </a:endParaRPr>
        </a:p>
      </dsp:txBody>
      <dsp:txXfrm>
        <a:off x="73127" y="550808"/>
        <a:ext cx="3115612" cy="1270120"/>
      </dsp:txXfrm>
    </dsp:sp>
    <dsp:sp modelId="{B7A3B481-218A-4F51-B4DE-6C52E02A5B0E}">
      <dsp:nvSpPr>
        <dsp:cNvPr id="0" name=""/>
        <dsp:cNvSpPr/>
      </dsp:nvSpPr>
      <dsp:spPr>
        <a:xfrm rot="5400000">
          <a:off x="5348242" y="483471"/>
          <a:ext cx="1601589" cy="57831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latin typeface="+mn-lt"/>
            </a:rPr>
            <a:t> </a:t>
          </a: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भटमास, मास, रहर, खेसरी, मुसुरो, चना, केराउ, गहत, बोडी, सिमी, मुङ, गहत, बोडी, सिमी र अन्य दाल बाली (जस्तैः मस्याङ, राजमा बकुला आदि) ।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</dsp:txBody>
      <dsp:txXfrm rot="-5400000">
        <a:off x="3257451" y="2652446"/>
        <a:ext cx="5704989" cy="1445223"/>
      </dsp:txXfrm>
    </dsp:sp>
    <dsp:sp modelId="{68F34DC0-1BC0-4C36-853F-284A8A6E097B}">
      <dsp:nvSpPr>
        <dsp:cNvPr id="0" name=""/>
        <dsp:cNvSpPr/>
      </dsp:nvSpPr>
      <dsp:spPr>
        <a:xfrm>
          <a:off x="4416" y="2425359"/>
          <a:ext cx="3253034" cy="1899397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800" b="1" kern="1200" dirty="0">
              <a:latin typeface="Preeti" pitchFamily="2" charset="0"/>
            </a:rPr>
            <a:t>कोसे</a:t>
          </a:r>
          <a:r>
            <a:rPr lang="ne-NP" sz="2800" b="1" kern="1200" dirty="0">
              <a:latin typeface="Preeti" pitchFamily="2" charset="0"/>
              <a:cs typeface="Kalimati" panose="00000400000000000000" pitchFamily="2"/>
            </a:rPr>
            <a:t>/</a:t>
          </a:r>
          <a:r>
            <a:rPr lang="ne-NP" sz="2800" b="1" kern="1200" dirty="0">
              <a:latin typeface="Preeti" pitchFamily="2" charset="0"/>
            </a:rPr>
            <a:t>दाल बाली</a:t>
          </a:r>
          <a:endParaRPr lang="en-US" sz="2800" b="1" kern="1200" dirty="0">
            <a:latin typeface="Preeti" pitchFamily="2" charset="0"/>
          </a:endParaRPr>
        </a:p>
      </dsp:txBody>
      <dsp:txXfrm>
        <a:off x="97137" y="2518080"/>
        <a:ext cx="3067592" cy="1713955"/>
      </dsp:txXfrm>
    </dsp:sp>
    <dsp:sp modelId="{E94F7B8A-6BBA-44D5-A050-7E3EC9033DD9}">
      <dsp:nvSpPr>
        <dsp:cNvPr id="0" name=""/>
        <dsp:cNvSpPr/>
      </dsp:nvSpPr>
      <dsp:spPr>
        <a:xfrm rot="5400000">
          <a:off x="5387404" y="2345602"/>
          <a:ext cx="1523264" cy="57831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e-NP" sz="2400" kern="1200" dirty="0">
              <a:latin typeface="+mn-lt"/>
            </a:rPr>
            <a:t> </a:t>
          </a:r>
          <a:r>
            <a:rPr lang="ne-NP" sz="2400" kern="1200" dirty="0">
              <a:latin typeface="+mn-lt"/>
              <a:cs typeface="Kalimati" panose="00000400000000000000" pitchFamily="2"/>
            </a:rPr>
            <a:t>हिउँदे आलु, वर्षे आलु, सखरखण्ड, पिँडालु तरुल र अन्य कन्दमूल बाली (जस्तैः तरुल, ओल आदि) ।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</dsp:txBody>
      <dsp:txXfrm rot="-5400000">
        <a:off x="3257450" y="4549916"/>
        <a:ext cx="5708812" cy="1374544"/>
      </dsp:txXfrm>
    </dsp:sp>
    <dsp:sp modelId="{D5EC31BD-8F4F-45BF-9B01-05E883F775E2}">
      <dsp:nvSpPr>
        <dsp:cNvPr id="0" name=""/>
        <dsp:cNvSpPr/>
      </dsp:nvSpPr>
      <dsp:spPr>
        <a:xfrm>
          <a:off x="0" y="4350123"/>
          <a:ext cx="3253034" cy="1714137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800" b="1" kern="1200" dirty="0">
              <a:latin typeface="Preeti" pitchFamily="2" charset="0"/>
            </a:rPr>
            <a:t>कन्दमूल बाली</a:t>
          </a:r>
          <a:endParaRPr lang="en-US" sz="2800" b="1" kern="1200" dirty="0">
            <a:latin typeface="Preeti" pitchFamily="2" charset="0"/>
          </a:endParaRPr>
        </a:p>
      </dsp:txBody>
      <dsp:txXfrm>
        <a:off x="83677" y="4433800"/>
        <a:ext cx="3085680" cy="154678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01B43-E7F6-4795-AAB0-6B471477890B}">
      <dsp:nvSpPr>
        <dsp:cNvPr id="0" name=""/>
        <dsp:cNvSpPr/>
      </dsp:nvSpPr>
      <dsp:spPr>
        <a:xfrm rot="5400000">
          <a:off x="2702560" y="-794607"/>
          <a:ext cx="4337478" cy="59326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latin typeface="+mn-lt"/>
              <a:cs typeface="Kalimati" panose="00000400000000000000" pitchFamily="2"/>
            </a:rPr>
            <a:t> </a:t>
          </a: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अम्रिसो र खरबारीले ओगटेको </a:t>
          </a:r>
          <a:r>
            <a:rPr lang="ne-NP" sz="2400" kern="1200">
              <a:latin typeface="Preeti" pitchFamily="2" charset="0"/>
              <a:cs typeface="Kalimati" panose="00000400000000000000" pitchFamily="2"/>
            </a:rPr>
            <a:t>क्षेत्रफल </a:t>
          </a:r>
          <a:r>
            <a:rPr lang="ne-NP" sz="2400" kern="1200" smtClean="0">
              <a:latin typeface="Preeti" pitchFamily="2" charset="0"/>
              <a:cs typeface="Kalimati" panose="00000400000000000000" pitchFamily="2"/>
            </a:rPr>
            <a:t>मात्र फल </a:t>
          </a: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नलाग्ने क्षेत्रफल </a:t>
          </a:r>
          <a:r>
            <a:rPr lang="ne-NP" sz="2400" kern="1200">
              <a:latin typeface="Preeti" pitchFamily="2" charset="0"/>
              <a:cs typeface="Kalimati" panose="00000400000000000000" pitchFamily="2"/>
            </a:rPr>
            <a:t>अन्तर्गत </a:t>
          </a:r>
          <a:r>
            <a:rPr lang="ne-NP" sz="2400" kern="1200" smtClean="0">
              <a:latin typeface="Preeti" pitchFamily="2" charset="0"/>
              <a:cs typeface="Kalimati" panose="00000400000000000000" pitchFamily="2"/>
            </a:rPr>
            <a:t>उल्लेख गर्नुपर्छ । 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</dsp:txBody>
      <dsp:txXfrm rot="-5400000">
        <a:off x="1904992" y="214699"/>
        <a:ext cx="5720876" cy="3914002"/>
      </dsp:txXfrm>
    </dsp:sp>
    <dsp:sp modelId="{501F800C-FF96-4A15-B865-B276B6526CD3}">
      <dsp:nvSpPr>
        <dsp:cNvPr id="0" name=""/>
        <dsp:cNvSpPr/>
      </dsp:nvSpPr>
      <dsp:spPr>
        <a:xfrm>
          <a:off x="0" y="5768"/>
          <a:ext cx="1893999" cy="4337631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3600" b="1" kern="1200" dirty="0">
              <a:latin typeface="Preeti" pitchFamily="2" charset="0"/>
              <a:cs typeface="Kalimati" panose="00000400000000000000" pitchFamily="2"/>
            </a:rPr>
            <a:t>अम्रिसो र खर</a:t>
          </a:r>
          <a:endParaRPr lang="en-US" sz="3600" b="1" kern="1200" dirty="0">
            <a:latin typeface="Preeti" pitchFamily="2" charset="0"/>
            <a:cs typeface="Kalimati" panose="00000400000000000000" pitchFamily="2"/>
          </a:endParaRPr>
        </a:p>
      </dsp:txBody>
      <dsp:txXfrm>
        <a:off x="92457" y="98225"/>
        <a:ext cx="1709085" cy="415271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01B43-E7F6-4795-AAB0-6B471477890B}">
      <dsp:nvSpPr>
        <dsp:cNvPr id="0" name=""/>
        <dsp:cNvSpPr/>
      </dsp:nvSpPr>
      <dsp:spPr>
        <a:xfrm rot="5400000">
          <a:off x="2124036" y="-900943"/>
          <a:ext cx="5707208" cy="751688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डाले घाँसमा किम्बु, चुलेत्रो, इपिलइपिल, दुधिलो, भीमल, बडहर, टाँडी, कोइरालो, निमारो जस्ता घाँसका रुखहरु पर्दछन् । 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यी घाँसका रुखहरु कृषि–चलनभित्र बगैंचाको रूपमा लगाइएको भए सोको क्षेत्रफल र बोट सङ्ख्या लेख्नुपर्छ, र बोटहरु छरिएर रहेको भए सोको सङ्ख्या मात्र लेख्नुपर्छ । 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क्षेत्रफल लेख्दा एकमुष्ठ </a:t>
          </a:r>
          <a:r>
            <a:rPr lang="ne-NP" sz="2400" kern="1200" dirty="0" smtClean="0">
              <a:latin typeface="Preeti" pitchFamily="2" charset="0"/>
              <a:cs typeface="Kalimati" panose="00000400000000000000" pitchFamily="2"/>
            </a:rPr>
            <a:t>क्षेत्रफल, </a:t>
          </a: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फल लाग्ने उमेरको क्षेत्रफलअन्तर्गत  लेख्नुपर्छ । 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</dsp:txBody>
      <dsp:txXfrm rot="-5400000">
        <a:off x="1219198" y="282499"/>
        <a:ext cx="7238283" cy="5150002"/>
      </dsp:txXfrm>
    </dsp:sp>
    <dsp:sp modelId="{501F800C-FF96-4A15-B865-B276B6526CD3}">
      <dsp:nvSpPr>
        <dsp:cNvPr id="0" name=""/>
        <dsp:cNvSpPr/>
      </dsp:nvSpPr>
      <dsp:spPr>
        <a:xfrm>
          <a:off x="0" y="7590"/>
          <a:ext cx="1192281" cy="5707409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3600" b="1" kern="1200" dirty="0">
              <a:latin typeface="Preeti" pitchFamily="2" charset="0"/>
              <a:cs typeface="Kalimati" pitchFamily="2"/>
            </a:rPr>
            <a:t>डाले घाँस</a:t>
          </a:r>
          <a:endParaRPr lang="en-US" sz="3600" b="1" kern="1200" dirty="0">
            <a:latin typeface="Preeti" pitchFamily="2" charset="0"/>
            <a:cs typeface="Kalimati" pitchFamily="2"/>
          </a:endParaRPr>
        </a:p>
      </dsp:txBody>
      <dsp:txXfrm>
        <a:off x="58202" y="65792"/>
        <a:ext cx="1075877" cy="559100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01B43-E7F6-4795-AAB0-6B471477890B}">
      <dsp:nvSpPr>
        <dsp:cNvPr id="0" name=""/>
        <dsp:cNvSpPr/>
      </dsp:nvSpPr>
      <dsp:spPr>
        <a:xfrm rot="5400000">
          <a:off x="2508947" y="-771492"/>
          <a:ext cx="5859588" cy="741038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000" kern="1200" dirty="0">
              <a:latin typeface="Preeti" pitchFamily="2" charset="0"/>
              <a:cs typeface="Kalimati" panose="00000400000000000000" pitchFamily="2"/>
            </a:rPr>
            <a:t>पशुका लागि उपयुक्त बहु वर्षे घाँसहरुमा नेपियर, स्टाइलो, अम्रिसो, राइ घाँस, सेतो क्लोभर, ज्वाइन्ट भेच, पास्पालम, मोलासेस, सेटारिया, कक्स्फुट, कुड्जु, ग्लाइसिन, सेन्ट्रोसिमा, सिराट्रो, डेस्मोडियम, ल्यावल्याव आदि पर्दछन् ।</a:t>
          </a:r>
          <a:endParaRPr lang="en-US" sz="2000" kern="1200" dirty="0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000" kern="1200" dirty="0">
              <a:latin typeface="Preeti" pitchFamily="2" charset="0"/>
              <a:cs typeface="Kalimati" panose="00000400000000000000" pitchFamily="2"/>
            </a:rPr>
            <a:t> यस्ता घाँसहरु एक पटक लगाएपछि वर्षौंसम्म घा“स उत्पादन गर्न सकिन्छ।</a:t>
          </a:r>
          <a:endParaRPr lang="en-US" sz="2000" kern="1200" dirty="0" err="1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000" kern="1200" dirty="0">
              <a:latin typeface="Preeti" pitchFamily="2" charset="0"/>
              <a:cs typeface="Kalimati" panose="00000400000000000000" pitchFamily="2"/>
            </a:rPr>
            <a:t> बहुवर्षे घाँसको फल लाग्ने र नलाग्ने दुवैको क्षेत्रफल एकमुष्ठ महल ६ (फल लाग्ने उमेरको क्षेत्रफल) मा लेख्नुपर्दछ ।</a:t>
          </a:r>
          <a:endParaRPr lang="en-US" sz="2000" kern="1200" dirty="0" err="1">
            <a:latin typeface="Preeti" pitchFamily="2" charset="0"/>
            <a:cs typeface="Kalimati" panose="00000400000000000000" pitchFamily="2"/>
          </a:endParaRPr>
        </a:p>
      </dsp:txBody>
      <dsp:txXfrm rot="-5400000">
        <a:off x="1733549" y="289948"/>
        <a:ext cx="7124343" cy="5287504"/>
      </dsp:txXfrm>
    </dsp:sp>
    <dsp:sp modelId="{501F800C-FF96-4A15-B865-B276B6526CD3}">
      <dsp:nvSpPr>
        <dsp:cNvPr id="0" name=""/>
        <dsp:cNvSpPr/>
      </dsp:nvSpPr>
      <dsp:spPr>
        <a:xfrm>
          <a:off x="0" y="15605"/>
          <a:ext cx="1733483" cy="5851794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3600" b="1" kern="1200" dirty="0">
              <a:latin typeface="Preeti" pitchFamily="2" charset="0"/>
              <a:cs typeface="Kalimati" pitchFamily="2"/>
            </a:rPr>
            <a:t>बहुवर्षे घाँस</a:t>
          </a:r>
          <a:endParaRPr lang="en-US" sz="3600" b="1" kern="1200" dirty="0">
            <a:latin typeface="Preeti" pitchFamily="2" charset="0"/>
            <a:cs typeface="Kalimati" pitchFamily="2"/>
          </a:endParaRPr>
        </a:p>
      </dsp:txBody>
      <dsp:txXfrm>
        <a:off x="84622" y="100227"/>
        <a:ext cx="1564239" cy="568255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01B43-E7F6-4795-AAB0-6B471477890B}">
      <dsp:nvSpPr>
        <dsp:cNvPr id="0" name=""/>
        <dsp:cNvSpPr/>
      </dsp:nvSpPr>
      <dsp:spPr>
        <a:xfrm rot="5400000">
          <a:off x="2615880" y="-448747"/>
          <a:ext cx="5935686" cy="68410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यसमा बाँसघारीले ओगटेको क्षेत्रफल र यस अन्तर्गत लागेका घारी सङ्ख्या लेख्नुपर्छ । क्षेत्रफल लिन सम्भव नभए घारी सङ्ख्या मात्र लेख्नुपर्छ । </a:t>
          </a:r>
          <a:endParaRPr lang="en-US" sz="2800" kern="1200" dirty="0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निगालोले ओगटेको क्षेत्रफल पनि यसै अन्तर्गत लेख्नुपर्छ । </a:t>
          </a:r>
          <a:endParaRPr lang="en-US" sz="2400" kern="1200" dirty="0" err="1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यसलाई फल नलाग्ने उमेरको क्षेत्रफल अन्तर्गत लेख्नुपर्छ । </a:t>
          </a:r>
          <a:endParaRPr lang="en-US" sz="2400" kern="1200" dirty="0" err="1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यहाँ ध्यान दिनु पर्ने के छ भने निजी वनबनेलो अन्तर्गत भएका </a:t>
          </a:r>
          <a:r>
            <a:rPr lang="ne-NP" sz="2400" kern="1200" dirty="0" smtClean="0">
              <a:latin typeface="Preeti" pitchFamily="2" charset="0"/>
              <a:cs typeface="Kalimati" panose="00000400000000000000" pitchFamily="2"/>
            </a:rPr>
            <a:t>बाँस </a:t>
          </a: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यहाँ समावेश गर्नुहुदैन ।</a:t>
          </a:r>
          <a:endParaRPr lang="en-US" sz="2400" kern="1200" dirty="0" err="1">
            <a:latin typeface="Preeti" pitchFamily="2" charset="0"/>
            <a:cs typeface="Kalimati" panose="00000400000000000000" pitchFamily="2"/>
          </a:endParaRPr>
        </a:p>
      </dsp:txBody>
      <dsp:txXfrm rot="-5400000">
        <a:off x="2163176" y="293713"/>
        <a:ext cx="6551338" cy="5356174"/>
      </dsp:txXfrm>
    </dsp:sp>
    <dsp:sp modelId="{501F800C-FF96-4A15-B865-B276B6526CD3}">
      <dsp:nvSpPr>
        <dsp:cNvPr id="0" name=""/>
        <dsp:cNvSpPr/>
      </dsp:nvSpPr>
      <dsp:spPr>
        <a:xfrm>
          <a:off x="0" y="15808"/>
          <a:ext cx="2160147" cy="5927791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3600" b="1" kern="1200" dirty="0">
              <a:latin typeface="Preeti" pitchFamily="2" charset="0"/>
              <a:cs typeface="Kalimati" pitchFamily="2"/>
            </a:rPr>
            <a:t>बाँसघारी</a:t>
          </a:r>
          <a:endParaRPr lang="en-US" sz="3600" b="1" kern="1200" dirty="0">
            <a:latin typeface="Preeti" pitchFamily="2" charset="0"/>
            <a:cs typeface="Kalimati" pitchFamily="2"/>
          </a:endParaRPr>
        </a:p>
      </dsp:txBody>
      <dsp:txXfrm>
        <a:off x="105450" y="121258"/>
        <a:ext cx="1949247" cy="57168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01B43-E7F6-4795-AAB0-6B471477890B}">
      <dsp:nvSpPr>
        <dsp:cNvPr id="0" name=""/>
        <dsp:cNvSpPr/>
      </dsp:nvSpPr>
      <dsp:spPr>
        <a:xfrm rot="5400000">
          <a:off x="5296487" y="-2077223"/>
          <a:ext cx="1691413" cy="584944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तोरी/सस्र्यूँ, बदाम, आलस, तिल, झुसे तिल र अन्य तेल बाली (जस्तैः रायो, सूर्यमुखी, आदि) ।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endParaRPr lang="en-US" sz="2400" kern="1200" dirty="0" err="1">
            <a:latin typeface="Preeti" pitchFamily="2" charset="0"/>
            <a:cs typeface="Kalimati" panose="00000400000000000000" pitchFamily="2"/>
          </a:endParaRPr>
        </a:p>
      </dsp:txBody>
      <dsp:txXfrm rot="-5400000">
        <a:off x="3217471" y="84361"/>
        <a:ext cx="5766878" cy="1526277"/>
      </dsp:txXfrm>
    </dsp:sp>
    <dsp:sp modelId="{501F800C-FF96-4A15-B865-B276B6526CD3}">
      <dsp:nvSpPr>
        <dsp:cNvPr id="0" name=""/>
        <dsp:cNvSpPr/>
      </dsp:nvSpPr>
      <dsp:spPr>
        <a:xfrm>
          <a:off x="881" y="59043"/>
          <a:ext cx="3216589" cy="1576911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3600" b="1" kern="1200" dirty="0">
              <a:latin typeface="Preeti" pitchFamily="2" charset="0"/>
            </a:rPr>
            <a:t>तेल बाली</a:t>
          </a:r>
          <a:endParaRPr lang="en-US" sz="3600" b="1" kern="1200" dirty="0">
            <a:latin typeface="Preeti" pitchFamily="2" charset="0"/>
          </a:endParaRPr>
        </a:p>
      </dsp:txBody>
      <dsp:txXfrm>
        <a:off x="77859" y="136021"/>
        <a:ext cx="3062633" cy="1422955"/>
      </dsp:txXfrm>
    </dsp:sp>
    <dsp:sp modelId="{B7A3B481-218A-4F51-B4DE-6C52E02A5B0E}">
      <dsp:nvSpPr>
        <dsp:cNvPr id="0" name=""/>
        <dsp:cNvSpPr/>
      </dsp:nvSpPr>
      <dsp:spPr>
        <a:xfrm rot="5400000">
          <a:off x="5263810" y="-79654"/>
          <a:ext cx="1794307" cy="57977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उखु, सनपाट, सुर्ती र अन्य नगदे बाली (जस्तैः कपास) ।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endParaRPr lang="en-US" sz="2400" kern="1200" dirty="0" err="1">
            <a:latin typeface="Preeti" pitchFamily="2" charset="0"/>
            <a:cs typeface="Kalimati" panose="00000400000000000000" pitchFamily="2"/>
          </a:endParaRPr>
        </a:p>
      </dsp:txBody>
      <dsp:txXfrm rot="-5400000">
        <a:off x="3262102" y="2009645"/>
        <a:ext cx="5710133" cy="1619125"/>
      </dsp:txXfrm>
    </dsp:sp>
    <dsp:sp modelId="{68F34DC0-1BC0-4C36-853F-284A8A6E097B}">
      <dsp:nvSpPr>
        <dsp:cNvPr id="0" name=""/>
        <dsp:cNvSpPr/>
      </dsp:nvSpPr>
      <dsp:spPr>
        <a:xfrm>
          <a:off x="881" y="1755232"/>
          <a:ext cx="3261220" cy="2127950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3600" b="1" kern="1200" dirty="0">
              <a:latin typeface="Preeti" pitchFamily="2" charset="0"/>
            </a:rPr>
            <a:t>नगदे बाली</a:t>
          </a:r>
          <a:endParaRPr lang="en-US" sz="3600" b="1" kern="1200" dirty="0">
            <a:latin typeface="Preeti" pitchFamily="2" charset="0"/>
          </a:endParaRPr>
        </a:p>
      </dsp:txBody>
      <dsp:txXfrm>
        <a:off x="104759" y="1859110"/>
        <a:ext cx="3053464" cy="1920194"/>
      </dsp:txXfrm>
    </dsp:sp>
    <dsp:sp modelId="{E94F7B8A-6BBA-44D5-A050-7E3EC9033DD9}">
      <dsp:nvSpPr>
        <dsp:cNvPr id="0" name=""/>
        <dsp:cNvSpPr/>
      </dsp:nvSpPr>
      <dsp:spPr>
        <a:xfrm rot="5400000">
          <a:off x="5307685" y="2006545"/>
          <a:ext cx="1706558" cy="57977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latin typeface="+mn-lt"/>
              <a:cs typeface="Kalimati" panose="00000400000000000000" pitchFamily="2"/>
            </a:rPr>
            <a:t> </a:t>
          </a: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खुर्सानी, प्याज, लसुन, अदुवा, हलेदो÷बेसार, धनियाँ तथा अन्य मसला बाली (जस्तैः मेथी) ।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</dsp:txBody>
      <dsp:txXfrm rot="-5400000">
        <a:off x="3262103" y="4135435"/>
        <a:ext cx="5714417" cy="1539944"/>
      </dsp:txXfrm>
    </dsp:sp>
    <dsp:sp modelId="{D5EC31BD-8F4F-45BF-9B01-05E883F775E2}">
      <dsp:nvSpPr>
        <dsp:cNvPr id="0" name=""/>
        <dsp:cNvSpPr/>
      </dsp:nvSpPr>
      <dsp:spPr>
        <a:xfrm>
          <a:off x="881" y="3945208"/>
          <a:ext cx="3261220" cy="1920398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3600" b="1" kern="1200" dirty="0">
              <a:latin typeface="Preeti" pitchFamily="2" charset="0"/>
            </a:rPr>
            <a:t>मसला बाली</a:t>
          </a:r>
          <a:endParaRPr lang="en-US" sz="3600" b="1" kern="1200" dirty="0">
            <a:latin typeface="Preeti" pitchFamily="2" charset="0"/>
          </a:endParaRPr>
        </a:p>
      </dsp:txBody>
      <dsp:txXfrm>
        <a:off x="94627" y="4038954"/>
        <a:ext cx="3073728" cy="17329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01B43-E7F6-4795-AAB0-6B471477890B}">
      <dsp:nvSpPr>
        <dsp:cNvPr id="0" name=""/>
        <dsp:cNvSpPr/>
      </dsp:nvSpPr>
      <dsp:spPr>
        <a:xfrm rot="5400000">
          <a:off x="2157637" y="-808772"/>
          <a:ext cx="6163785" cy="778974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1600" kern="1200" dirty="0">
              <a:latin typeface="+mn-lt"/>
            </a:rPr>
            <a:t> </a:t>
          </a: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वर्षे र हिउँदे तरकारीहरू – काउली, बन्दागोभी, गोलभे“डा, भण्टा, करेलो, भिंडी, भिंडे खोर्सानी, काँक्रो, फर्सी, लौका, घिरौँलो, इस्कुस, परबर, सिमी, बोडी, ब्रोकाउली, रायोको साग, मूला, गाजर, आदि । 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मसला बालीलाई यदि तरकारीको रूपमा प्रयोग गरिन्छ भने सो लागेको क्षेत्रफललाई तरकारी बालीअन्तर्गत राख्नुपर्छ (जस्तैः प्याज, लसुन, धनिया“ आदि मसला बालीलाई हरियो सागको रूपमा खाने भए अन्य तरकारी बालीअन्तर्गत लेख्नुपर्दछ । </a:t>
          </a:r>
          <a:endParaRPr lang="en-US" sz="2400" kern="1200" dirty="0" err="1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अन्य तरकारी अन्तर्गत – चिचिण्डो, कुभिण्डो, कर्कलो, चुकन्दरजस्ता तरकारी पनि पर्दछन् ।</a:t>
          </a:r>
          <a:endParaRPr lang="en-US" sz="2400" kern="1200" dirty="0" err="1">
            <a:latin typeface="Preeti" pitchFamily="2" charset="0"/>
            <a:cs typeface="Kalimati" panose="00000400000000000000" pitchFamily="2"/>
          </a:endParaRPr>
        </a:p>
      </dsp:txBody>
      <dsp:txXfrm rot="-5400000">
        <a:off x="1344658" y="305098"/>
        <a:ext cx="7488854" cy="5562003"/>
      </dsp:txXfrm>
    </dsp:sp>
    <dsp:sp modelId="{501F800C-FF96-4A15-B865-B276B6526CD3}">
      <dsp:nvSpPr>
        <dsp:cNvPr id="0" name=""/>
        <dsp:cNvSpPr/>
      </dsp:nvSpPr>
      <dsp:spPr>
        <a:xfrm>
          <a:off x="60764" y="0"/>
          <a:ext cx="1343967" cy="6164002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400" b="1" kern="1200" dirty="0">
              <a:latin typeface="Preeti" pitchFamily="2" charset="0"/>
              <a:cs typeface="Kalimati" panose="00000400000000000000" pitchFamily="2"/>
            </a:rPr>
            <a:t>तरकारी बाली</a:t>
          </a:r>
          <a:endParaRPr lang="en-US" sz="2400" b="1" kern="1200" dirty="0">
            <a:latin typeface="Preeti" pitchFamily="2" charset="0"/>
            <a:cs typeface="Kalimati" panose="00000400000000000000" pitchFamily="2"/>
          </a:endParaRPr>
        </a:p>
      </dsp:txBody>
      <dsp:txXfrm>
        <a:off x="126371" y="65607"/>
        <a:ext cx="1212753" cy="60327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01B43-E7F6-4795-AAB0-6B471477890B}">
      <dsp:nvSpPr>
        <dsp:cNvPr id="0" name=""/>
        <dsp:cNvSpPr/>
      </dsp:nvSpPr>
      <dsp:spPr>
        <a:xfrm rot="5400000">
          <a:off x="2224645" y="-674458"/>
          <a:ext cx="6087883" cy="744491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i="0" kern="1200" dirty="0">
              <a:latin typeface="Preeti" pitchFamily="2" charset="0"/>
              <a:cs typeface="Kalimati" panose="00000400000000000000" pitchFamily="2"/>
            </a:rPr>
            <a:t>गाईवस्तुको आहारको निमित्त कृषक परिवारले आफ्नो चलन भित्रको खेतबारी, अन्य खाली जग्गा र खेतबारीको कान्लाहरुमा लगाएको एक वर्षे भुइँघाँसहरु यसमा पर्दछन् ।</a:t>
          </a:r>
          <a:endParaRPr lang="en-US" sz="2400" i="0" kern="1200" dirty="0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i="0" kern="1200" dirty="0">
              <a:latin typeface="Preeti" pitchFamily="2" charset="0"/>
              <a:cs typeface="Kalimati" panose="00000400000000000000" pitchFamily="2"/>
            </a:rPr>
            <a:t>यस्ता भुइँघाँस दुई प्रकारका हुन्छन् – हिउँदे र वर्षे घाँस ।</a:t>
          </a:r>
          <a:endParaRPr lang="en-US" sz="2400" i="0" kern="1200" dirty="0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i="0" kern="1200" dirty="0">
              <a:latin typeface="Preeti" pitchFamily="2" charset="0"/>
              <a:cs typeface="Kalimati" panose="00000400000000000000" pitchFamily="2"/>
            </a:rPr>
            <a:t>बर्सिम, जै, केराउ, भेच आदि हिउँदे भुइँघाँस हुन् ।</a:t>
          </a:r>
          <a:endParaRPr lang="en-US" sz="2400" i="0" kern="1200" dirty="0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i="0" kern="1200" dirty="0">
              <a:latin typeface="Preeti" pitchFamily="2" charset="0"/>
              <a:cs typeface="Kalimati" panose="00000400000000000000" pitchFamily="2"/>
            </a:rPr>
            <a:t>वर्षे भुइँघाँसमा भटमास, मकै, मकैचरी, जोआर, बाजरा, बोडी आदि पर्दछन् ।</a:t>
          </a:r>
          <a:endParaRPr lang="en-US" sz="2400" i="0" kern="1200" dirty="0">
            <a:latin typeface="Preeti" pitchFamily="2" charset="0"/>
            <a:cs typeface="Kalimati" panose="00000400000000000000" pitchFamily="2"/>
          </a:endParaRPr>
        </a:p>
      </dsp:txBody>
      <dsp:txXfrm rot="-5400000">
        <a:off x="1546129" y="301244"/>
        <a:ext cx="7147730" cy="5493511"/>
      </dsp:txXfrm>
    </dsp:sp>
    <dsp:sp modelId="{501F800C-FF96-4A15-B865-B276B6526CD3}">
      <dsp:nvSpPr>
        <dsp:cNvPr id="0" name=""/>
        <dsp:cNvSpPr/>
      </dsp:nvSpPr>
      <dsp:spPr>
        <a:xfrm>
          <a:off x="0" y="16213"/>
          <a:ext cx="1469375" cy="6079786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800" b="1" i="0" kern="1200" dirty="0">
              <a:latin typeface="Preeti" pitchFamily="2" charset="0"/>
              <a:cs typeface="Kalimati" panose="00000400000000000000" pitchFamily="2"/>
            </a:rPr>
            <a:t>भुइँघाँस</a:t>
          </a:r>
          <a:endParaRPr lang="en-US" sz="2800" b="1" i="0" kern="1200" dirty="0">
            <a:latin typeface="Preeti" pitchFamily="2" charset="0"/>
            <a:cs typeface="Kalimati" panose="00000400000000000000" pitchFamily="2"/>
          </a:endParaRPr>
        </a:p>
      </dsp:txBody>
      <dsp:txXfrm>
        <a:off x="71729" y="87942"/>
        <a:ext cx="1325917" cy="59363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01B43-E7F6-4795-AAB0-6B471477890B}">
      <dsp:nvSpPr>
        <dsp:cNvPr id="0" name=""/>
        <dsp:cNvSpPr/>
      </dsp:nvSpPr>
      <dsp:spPr>
        <a:xfrm rot="5400000">
          <a:off x="5386092" y="-2031119"/>
          <a:ext cx="1453230" cy="57490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latin typeface="+mn-lt"/>
              <a:cs typeface="Kalimati" panose="00000400000000000000" pitchFamily="2"/>
            </a:rPr>
            <a:t> </a:t>
          </a: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सुन्तला, जुनार, कागती, निबुवा, मोसम÷चाक्सी, अन्य अमिलो (जस्तैः भोगटे, ज्यामिर, अमला, आदि) ।</a:t>
          </a:r>
          <a:endParaRPr lang="en-US" sz="2400" kern="1200" dirty="0">
            <a:latin typeface="Aalekh" pitchFamily="2" charset="0"/>
            <a:cs typeface="Kalimati" panose="00000400000000000000" pitchFamily="2"/>
          </a:endParaRPr>
        </a:p>
      </dsp:txBody>
      <dsp:txXfrm rot="-5400000">
        <a:off x="3238206" y="187708"/>
        <a:ext cx="5678063" cy="1311348"/>
      </dsp:txXfrm>
    </dsp:sp>
    <dsp:sp modelId="{501F800C-FF96-4A15-B865-B276B6526CD3}">
      <dsp:nvSpPr>
        <dsp:cNvPr id="0" name=""/>
        <dsp:cNvSpPr/>
      </dsp:nvSpPr>
      <dsp:spPr>
        <a:xfrm>
          <a:off x="4390" y="1127"/>
          <a:ext cx="3233814" cy="1684510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800" b="1" kern="1200" dirty="0">
              <a:latin typeface="Preeti" pitchFamily="2" charset="0"/>
              <a:cs typeface="Kalimati" pitchFamily="2"/>
            </a:rPr>
            <a:t>अमिलो जात</a:t>
          </a:r>
          <a:endParaRPr lang="en-US" sz="2800" b="1" kern="1200" dirty="0">
            <a:latin typeface="Preeti" pitchFamily="2" charset="0"/>
            <a:cs typeface="Kalimati" pitchFamily="2"/>
          </a:endParaRPr>
        </a:p>
      </dsp:txBody>
      <dsp:txXfrm>
        <a:off x="86621" y="83358"/>
        <a:ext cx="3069352" cy="1520048"/>
      </dsp:txXfrm>
    </dsp:sp>
    <dsp:sp modelId="{B7A3B481-218A-4F51-B4DE-6C52E02A5B0E}">
      <dsp:nvSpPr>
        <dsp:cNvPr id="0" name=""/>
        <dsp:cNvSpPr/>
      </dsp:nvSpPr>
      <dsp:spPr>
        <a:xfrm rot="5400000">
          <a:off x="4974789" y="-7027"/>
          <a:ext cx="2275836" cy="57490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latin typeface="+mn-lt"/>
              <a:cs typeface="Kalimati" panose="00000400000000000000" pitchFamily="2"/>
            </a:rPr>
            <a:t> </a:t>
          </a: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आँप, केरा, अम्बा, रुखकटहर, भुइकटहर, लिची, स्याउ, नास्पाती, आरु, मेवा, अनार, नरिवल, ओखर, सुपारी, अन्य फल (जस्तैः दाख, लप्सी, जामुन आदि) ।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</dsp:txBody>
      <dsp:txXfrm rot="-5400000">
        <a:off x="3238206" y="1840654"/>
        <a:ext cx="5637907" cy="2053642"/>
      </dsp:txXfrm>
    </dsp:sp>
    <dsp:sp modelId="{68F34DC0-1BC0-4C36-853F-284A8A6E097B}">
      <dsp:nvSpPr>
        <dsp:cNvPr id="0" name=""/>
        <dsp:cNvSpPr/>
      </dsp:nvSpPr>
      <dsp:spPr>
        <a:xfrm>
          <a:off x="4390" y="1812145"/>
          <a:ext cx="3233814" cy="2110658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800" b="1" kern="1200" dirty="0">
              <a:latin typeface="Preeti" pitchFamily="2" charset="0"/>
              <a:cs typeface="Kalimati" pitchFamily="2"/>
            </a:rPr>
            <a:t>अमिलो बाहेक अन्य</a:t>
          </a:r>
          <a:endParaRPr lang="en-US" sz="2800" b="1" kern="1200" dirty="0">
            <a:latin typeface="Preeti" pitchFamily="2" charset="0"/>
            <a:cs typeface="Kalimati" pitchFamily="2"/>
          </a:endParaRPr>
        </a:p>
      </dsp:txBody>
      <dsp:txXfrm>
        <a:off x="107424" y="1915179"/>
        <a:ext cx="3027746" cy="1904590"/>
      </dsp:txXfrm>
    </dsp:sp>
    <dsp:sp modelId="{E94F7B8A-6BBA-44D5-A050-7E3EC9033DD9}">
      <dsp:nvSpPr>
        <dsp:cNvPr id="0" name=""/>
        <dsp:cNvSpPr/>
      </dsp:nvSpPr>
      <dsp:spPr>
        <a:xfrm rot="5400000">
          <a:off x="5508532" y="1854689"/>
          <a:ext cx="1208349" cy="57490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latin typeface="+mn-lt"/>
              <a:cs typeface="Kalimati" panose="00000400000000000000" pitchFamily="2"/>
            </a:rPr>
            <a:t> </a:t>
          </a: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चिया, कफी, अलैंची, अम्रिसो, खर, डाले घाँस, बहुवर्षे घाँस, बाँस, स्थायी प्रकृतिका पुष्प र नर्सरी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</dsp:txBody>
      <dsp:txXfrm rot="-5400000">
        <a:off x="3238205" y="4184004"/>
        <a:ext cx="5690017" cy="1090375"/>
      </dsp:txXfrm>
    </dsp:sp>
    <dsp:sp modelId="{D5EC31BD-8F4F-45BF-9B01-05E883F775E2}">
      <dsp:nvSpPr>
        <dsp:cNvPr id="0" name=""/>
        <dsp:cNvSpPr/>
      </dsp:nvSpPr>
      <dsp:spPr>
        <a:xfrm>
          <a:off x="4390" y="4049311"/>
          <a:ext cx="3233814" cy="1359761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800" b="1" kern="1200" dirty="0">
              <a:latin typeface="Preeti" pitchFamily="2" charset="0"/>
              <a:cs typeface="Kalimati" pitchFamily="2"/>
            </a:rPr>
            <a:t>अन्य स्थायी बालीहरू</a:t>
          </a:r>
          <a:endParaRPr lang="en-US" sz="2800" b="1" kern="1200" dirty="0">
            <a:latin typeface="Preeti" pitchFamily="2" charset="0"/>
            <a:cs typeface="Kalimati" pitchFamily="2"/>
          </a:endParaRPr>
        </a:p>
      </dsp:txBody>
      <dsp:txXfrm>
        <a:off x="70768" y="4115689"/>
        <a:ext cx="3101058" cy="122700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01B43-E7F6-4795-AAB0-6B471477890B}">
      <dsp:nvSpPr>
        <dsp:cNvPr id="0" name=""/>
        <dsp:cNvSpPr/>
      </dsp:nvSpPr>
      <dsp:spPr>
        <a:xfrm rot="5400000">
          <a:off x="4897095" y="-1713677"/>
          <a:ext cx="1817927" cy="545668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latin typeface="+mn-lt"/>
            </a:rPr>
            <a:t> </a:t>
          </a: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सुन्तला, जुनार, कागती</a:t>
          </a:r>
          <a:endParaRPr lang="en-US" sz="2400" b="1" kern="1200" dirty="0">
            <a:latin typeface="Preeti" pitchFamily="2" charset="0"/>
          </a:endParaRPr>
        </a:p>
      </dsp:txBody>
      <dsp:txXfrm rot="-5400000">
        <a:off x="3077718" y="194444"/>
        <a:ext cx="5367937" cy="1640439"/>
      </dsp:txXfrm>
    </dsp:sp>
    <dsp:sp modelId="{501F800C-FF96-4A15-B865-B276B6526CD3}">
      <dsp:nvSpPr>
        <dsp:cNvPr id="0" name=""/>
        <dsp:cNvSpPr/>
      </dsp:nvSpPr>
      <dsp:spPr>
        <a:xfrm>
          <a:off x="4167" y="1359"/>
          <a:ext cx="3069383" cy="2107249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3600" b="1" kern="1200" dirty="0">
              <a:latin typeface="Preeti" pitchFamily="2" charset="0"/>
              <a:cs typeface="Kalimati" pitchFamily="2"/>
            </a:rPr>
            <a:t>अमिलो जात</a:t>
          </a:r>
          <a:endParaRPr lang="en-US" sz="3600" b="1" kern="1200" dirty="0">
            <a:latin typeface="Preeti" pitchFamily="2" charset="0"/>
            <a:cs typeface="Kalimati" pitchFamily="2"/>
          </a:endParaRPr>
        </a:p>
      </dsp:txBody>
      <dsp:txXfrm>
        <a:off x="107034" y="104226"/>
        <a:ext cx="2863649" cy="1901515"/>
      </dsp:txXfrm>
    </dsp:sp>
    <dsp:sp modelId="{B7A3B481-218A-4F51-B4DE-6C52E02A5B0E}">
      <dsp:nvSpPr>
        <dsp:cNvPr id="0" name=""/>
        <dsp:cNvSpPr/>
      </dsp:nvSpPr>
      <dsp:spPr>
        <a:xfrm rot="5400000">
          <a:off x="4378405" y="858694"/>
          <a:ext cx="2846972" cy="545668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latin typeface="+mn-lt"/>
            </a:rPr>
            <a:t> </a:t>
          </a: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आँप, केरा, स्याउ</a:t>
          </a:r>
          <a:endParaRPr lang="en-US" sz="2400" b="1" kern="1200" dirty="0">
            <a:latin typeface="Preeti" pitchFamily="2" charset="0"/>
          </a:endParaRPr>
        </a:p>
      </dsp:txBody>
      <dsp:txXfrm rot="-5400000">
        <a:off x="3073551" y="2302526"/>
        <a:ext cx="5317703" cy="2569016"/>
      </dsp:txXfrm>
    </dsp:sp>
    <dsp:sp modelId="{68F34DC0-1BC0-4C36-853F-284A8A6E097B}">
      <dsp:nvSpPr>
        <dsp:cNvPr id="0" name=""/>
        <dsp:cNvSpPr/>
      </dsp:nvSpPr>
      <dsp:spPr>
        <a:xfrm>
          <a:off x="4167" y="2266864"/>
          <a:ext cx="3069383" cy="2640341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3600" b="1" kern="1200" dirty="0">
              <a:latin typeface="Preeti" pitchFamily="2" charset="0"/>
              <a:cs typeface="Kalimati" pitchFamily="2"/>
            </a:rPr>
            <a:t>अमिलो बाहेक अन्य</a:t>
          </a:r>
          <a:endParaRPr lang="en-US" sz="3600" b="1" kern="1200" dirty="0">
            <a:latin typeface="Preeti" pitchFamily="2" charset="0"/>
            <a:cs typeface="Kalimati" pitchFamily="2"/>
          </a:endParaRPr>
        </a:p>
      </dsp:txBody>
      <dsp:txXfrm>
        <a:off x="133058" y="2395755"/>
        <a:ext cx="2811601" cy="23825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01B43-E7F6-4795-AAB0-6B471477890B}">
      <dsp:nvSpPr>
        <dsp:cNvPr id="0" name=""/>
        <dsp:cNvSpPr/>
      </dsp:nvSpPr>
      <dsp:spPr>
        <a:xfrm rot="5400000">
          <a:off x="2714245" y="-1403477"/>
          <a:ext cx="4946247" cy="77599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kern="1200" dirty="0">
              <a:latin typeface="+mn-lt"/>
              <a:cs typeface="Kalimati" panose="00000400000000000000" pitchFamily="2"/>
            </a:rPr>
            <a:t>कृषि–चलनभित्र रहेको चिया खेतीको विवरण पनि माथि उल्लेख गरिएको स्थायी बाली बमोजिम भर्नुपर्छ । 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kern="1200" dirty="0">
              <a:latin typeface="+mn-lt"/>
              <a:cs typeface="Kalimati" panose="00000400000000000000" pitchFamily="2"/>
            </a:rPr>
            <a:t>यसमा पात टिप्ने बेला भएकोलाई फल लाग्ने उमेरको क्षेत्रफल अन्तर्गत र पात टिप्ने बेला नभएकोलाई फल नलाग्ने उमेरको क्षेत्रफल अन्तर्गत लेख्नुपर्छ । </a:t>
          </a:r>
          <a:endParaRPr lang="en-US" sz="2400" kern="1200" dirty="0">
            <a:latin typeface="+mn-lt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kern="1200" dirty="0">
              <a:latin typeface="+mn-lt"/>
              <a:cs typeface="Kalimati" panose="00000400000000000000" pitchFamily="2"/>
            </a:rPr>
            <a:t>चिया खेतीको बोट सङ्ख्या उल्लेख गर्नुपर्दैन ।</a:t>
          </a:r>
          <a:endParaRPr lang="en-US" sz="2400" kern="1200" dirty="0">
            <a:latin typeface="+mn-lt"/>
            <a:cs typeface="Kalimati" panose="00000400000000000000" pitchFamily="2"/>
          </a:endParaRPr>
        </a:p>
      </dsp:txBody>
      <dsp:txXfrm rot="-5400000">
        <a:off x="1307391" y="244833"/>
        <a:ext cx="7518499" cy="4463335"/>
      </dsp:txXfrm>
    </dsp:sp>
    <dsp:sp modelId="{501F800C-FF96-4A15-B865-B276B6526CD3}">
      <dsp:nvSpPr>
        <dsp:cNvPr id="0" name=""/>
        <dsp:cNvSpPr/>
      </dsp:nvSpPr>
      <dsp:spPr>
        <a:xfrm>
          <a:off x="0" y="6578"/>
          <a:ext cx="1306938" cy="4946421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800" b="1" kern="1200" dirty="0">
              <a:latin typeface="Preeti" pitchFamily="2" charset="0"/>
              <a:cs typeface="Kalimati" panose="00000400000000000000" pitchFamily="2"/>
            </a:rPr>
            <a:t>चिया खेती</a:t>
          </a:r>
          <a:endParaRPr lang="en-US" sz="2800" b="1" kern="1200" dirty="0">
            <a:latin typeface="Preeti" pitchFamily="2" charset="0"/>
            <a:cs typeface="Kalimati" panose="00000400000000000000" pitchFamily="2"/>
          </a:endParaRPr>
        </a:p>
      </dsp:txBody>
      <dsp:txXfrm>
        <a:off x="63799" y="70377"/>
        <a:ext cx="1179340" cy="481882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01B43-E7F6-4795-AAB0-6B471477890B}">
      <dsp:nvSpPr>
        <dsp:cNvPr id="0" name=""/>
        <dsp:cNvSpPr/>
      </dsp:nvSpPr>
      <dsp:spPr>
        <a:xfrm rot="5400000">
          <a:off x="2469327" y="-1191362"/>
          <a:ext cx="5174536" cy="756432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कफी खेतीमा उत्पादन लिने समय भएकोलाई फल लाग्ने उमेरको क्षेत्रफलअन्तर्गत र उत्पादन लिने बेला </a:t>
          </a:r>
          <a:r>
            <a:rPr lang="ne-NP" sz="2400" kern="1200" dirty="0" smtClean="0">
              <a:latin typeface="Preeti" pitchFamily="2" charset="0"/>
              <a:cs typeface="Kalimati" panose="00000400000000000000" pitchFamily="2"/>
            </a:rPr>
            <a:t>भै नसकेकोलाई </a:t>
          </a: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फल नलाग्ने उमेरको क्षेत्रफल अन्तर्गत लेख्नुपर्दछ ।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यसमा बोट सङ्ख्या पनि  लेख्नुपर्दछ ।</a:t>
          </a:r>
          <a:endParaRPr lang="en-US" sz="2400" kern="1200" dirty="0" err="1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 err="1">
            <a:latin typeface="Preeti" pitchFamily="2" charset="0"/>
            <a:cs typeface="Kalimati" panose="00000400000000000000" pitchFamily="2"/>
          </a:endParaRPr>
        </a:p>
      </dsp:txBody>
      <dsp:txXfrm rot="-5400000">
        <a:off x="1274433" y="256132"/>
        <a:ext cx="7311725" cy="4669336"/>
      </dsp:txXfrm>
    </dsp:sp>
    <dsp:sp modelId="{501F800C-FF96-4A15-B865-B276B6526CD3}">
      <dsp:nvSpPr>
        <dsp:cNvPr id="0" name=""/>
        <dsp:cNvSpPr/>
      </dsp:nvSpPr>
      <dsp:spPr>
        <a:xfrm>
          <a:off x="0" y="6881"/>
          <a:ext cx="1273990" cy="5174718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3600" b="1" kern="1200" dirty="0">
              <a:latin typeface="Preeti" pitchFamily="2" charset="0"/>
              <a:cs typeface="Kalimati" panose="00000400000000000000" pitchFamily="2"/>
            </a:rPr>
            <a:t>कफि खेती</a:t>
          </a:r>
          <a:endParaRPr lang="en-US" sz="3600" b="1" kern="1200" dirty="0">
            <a:latin typeface="Preeti" pitchFamily="2" charset="0"/>
            <a:cs typeface="Kalimati" panose="00000400000000000000" pitchFamily="2"/>
          </a:endParaRPr>
        </a:p>
      </dsp:txBody>
      <dsp:txXfrm>
        <a:off x="62191" y="69072"/>
        <a:ext cx="1149608" cy="505033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01B43-E7F6-4795-AAB0-6B471477890B}">
      <dsp:nvSpPr>
        <dsp:cNvPr id="0" name=""/>
        <dsp:cNvSpPr/>
      </dsp:nvSpPr>
      <dsp:spPr>
        <a:xfrm rot="5400000">
          <a:off x="2331531" y="-249647"/>
          <a:ext cx="5935497" cy="64509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2400" kern="1200" dirty="0">
              <a:latin typeface="+mn-lt"/>
              <a:cs typeface="Kalimati" panose="00000400000000000000" pitchFamily="2"/>
            </a:rPr>
            <a:t> </a:t>
          </a: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अलैंची खेतीको विवरण पनि चिया खेतीमा जस्तै गरेर भर्नुपर्छ । 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यसमा </a:t>
          </a:r>
          <a:r>
            <a:rPr lang="ne-NP" sz="2400" kern="1200" dirty="0" smtClean="0">
              <a:latin typeface="Preeti" pitchFamily="2" charset="0"/>
              <a:cs typeface="Kalimati" panose="00000400000000000000" pitchFamily="2"/>
            </a:rPr>
            <a:t>अलैंचीको </a:t>
          </a: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दाना टिप्ने बेला भएकोलाई फल लाग्ने उमेरको क्षेत्रफल अन्तर्गत र दाना टिप्ने बेला नभएकोलाई फल नलाग्ने उमेरको क्षेत्रफल अन्तर्गत लेख्नुपर्छ । </a:t>
          </a:r>
          <a:endParaRPr lang="en-US" sz="2400" kern="1200" dirty="0" err="1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यसमा बोट सङ्ख्या उल्लेख गर्नुपर्दैन ।</a:t>
          </a:r>
          <a:endParaRPr lang="en-US" sz="2400" kern="1200" dirty="0" err="1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 err="1">
            <a:latin typeface="Preeti" pitchFamily="2" charset="0"/>
          </a:endParaRPr>
        </a:p>
      </dsp:txBody>
      <dsp:txXfrm rot="-5400000">
        <a:off x="2073781" y="297850"/>
        <a:ext cx="6161251" cy="5356003"/>
      </dsp:txXfrm>
    </dsp:sp>
    <dsp:sp modelId="{501F800C-FF96-4A15-B865-B276B6526CD3}">
      <dsp:nvSpPr>
        <dsp:cNvPr id="0" name=""/>
        <dsp:cNvSpPr/>
      </dsp:nvSpPr>
      <dsp:spPr>
        <a:xfrm>
          <a:off x="0" y="7893"/>
          <a:ext cx="2059495" cy="5935706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ne-NP" sz="3600" b="1" kern="1200" dirty="0">
              <a:latin typeface="Preeti" pitchFamily="2" charset="0"/>
              <a:cs typeface="Kalimati" pitchFamily="2"/>
            </a:rPr>
            <a:t>अलैंची खेती</a:t>
          </a:r>
          <a:endParaRPr lang="en-US" sz="3600" b="1" kern="1200" dirty="0">
            <a:latin typeface="Preeti" pitchFamily="2" charset="0"/>
            <a:cs typeface="Kalimati" pitchFamily="2"/>
          </a:endParaRPr>
        </a:p>
      </dsp:txBody>
      <dsp:txXfrm>
        <a:off x="100536" y="108429"/>
        <a:ext cx="1858423" cy="5734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1B9EE-D541-46EB-AF9F-DD9ACAB7AFE7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2A28-D55D-4DEE-A5AD-28137AD9A4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48539E1-2BAF-4A87-8C12-5B3F4886C70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2A28-D55D-4DEE-A5AD-28137AD9A42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32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2A28-D55D-4DEE-A5AD-28137AD9A42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43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2A28-D55D-4DEE-A5AD-28137AD9A42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84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2A28-D55D-4DEE-A5AD-28137AD9A422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1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BC63-C252-4DB9-908D-ED89E7D87F86}" type="datetime1">
              <a:rPr lang="en-US" smtClean="0"/>
              <a:pPr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D911-308C-40EA-99FF-F2F15CFBF561}" type="datetime1">
              <a:rPr lang="en-US" smtClean="0"/>
              <a:pPr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396A-9870-47FE-AAA6-D08B80D3DCA9}" type="datetime1">
              <a:rPr lang="en-US" smtClean="0"/>
              <a:pPr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61859" y="2533504"/>
            <a:ext cx="3654029" cy="30972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5281613" y="2347916"/>
            <a:ext cx="2466975" cy="2770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6881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8794-10E6-4242-95FB-A69C7D4BB66A}" type="datetime1">
              <a:rPr lang="en-US" smtClean="0"/>
              <a:pPr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F63D2-EB8E-4355-B2FF-DCF9C5B636BA}" type="datetime1">
              <a:rPr lang="en-US" smtClean="0"/>
              <a:pPr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9AAE-0E06-42BF-B987-F698B99E03B8}" type="datetime1">
              <a:rPr lang="en-US" smtClean="0"/>
              <a:pPr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4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4879-107C-465E-B888-D74244F72811}" type="datetime1">
              <a:rPr lang="en-US" smtClean="0"/>
              <a:pPr/>
              <a:t>3/24/2022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D94B7-5E5E-44F4-8F3A-FBAA49CFE408}" type="datetime1">
              <a:rPr lang="en-US" smtClean="0"/>
              <a:pPr/>
              <a:t>3/24/2022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D24B-2BE7-4779-AEC5-05C91ACBB54C}" type="datetime1">
              <a:rPr lang="en-US" smtClean="0"/>
              <a:pPr/>
              <a:t>3/24/2022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A6E4C-1297-4D8D-8F8D-ED162ADCB506}" type="datetime1">
              <a:rPr lang="en-US" smtClean="0"/>
              <a:pPr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0B03-8FCE-49D0-9704-5AE48ED31F6E}" type="datetime1">
              <a:rPr lang="en-US" smtClean="0"/>
              <a:pPr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633B1-48BD-46B7-B499-D7CD5A24EA6D}" type="datetime1">
              <a:rPr lang="en-US" smtClean="0"/>
              <a:pPr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Image result for logo of nepal government">
            <a:extLst>
              <a:ext uri="{FF2B5EF4-FFF2-40B4-BE49-F238E27FC236}">
                <a16:creationId xmlns="" xmlns:a16="http://schemas.microsoft.com/office/drawing/2014/main" id="{5DFAD4A7-2C5B-46E7-BCCC-26E4A78DE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3" y="7501"/>
            <a:ext cx="792347" cy="58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9B3ED02E-F1E7-49C1-9766-499C2103E78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504052" y="0"/>
            <a:ext cx="639948" cy="63983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4E1FEAC-677F-4176-90F2-5A0B6E0DD575}"/>
              </a:ext>
            </a:extLst>
          </p:cNvPr>
          <p:cNvSpPr txBox="1"/>
          <p:nvPr/>
        </p:nvSpPr>
        <p:spPr>
          <a:xfrm>
            <a:off x="639948" y="27166"/>
            <a:ext cx="7894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1400" b="0" dirty="0">
                <a:solidFill>
                  <a:srgbClr val="FF0000"/>
                </a:solidFill>
                <a:cs typeface="Kalimati" panose="00000400000000000000" pitchFamily="2"/>
              </a:rPr>
              <a:t>केन्द्रीय तथ्याङ्क विभाग</a:t>
            </a:r>
            <a:endParaRPr lang="en-US" sz="1400" b="0" dirty="0">
              <a:solidFill>
                <a:srgbClr val="FF0000"/>
              </a:solidFill>
              <a:cs typeface="Kalimati" panose="00000400000000000000" pitchFamily="2"/>
            </a:endParaRPr>
          </a:p>
          <a:p>
            <a:pPr algn="ctr"/>
            <a:r>
              <a:rPr lang="ne-NP" sz="1800" b="0" dirty="0">
                <a:solidFill>
                  <a:srgbClr val="FF0000"/>
                </a:solidFill>
                <a:cs typeface="Kalimati" panose="00000400000000000000" pitchFamily="2"/>
              </a:rPr>
              <a:t>राष्ट्रिय कृषिगणना २०७८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31F9138C-ECE7-46A4-8348-EA871888F02F}"/>
              </a:ext>
            </a:extLst>
          </p:cNvPr>
          <p:cNvCxnSpPr/>
          <p:nvPr/>
        </p:nvCxnSpPr>
        <p:spPr>
          <a:xfrm>
            <a:off x="801" y="609600"/>
            <a:ext cx="916003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1295400"/>
            <a:ext cx="9144000" cy="2819400"/>
          </a:xfrm>
          <a:noFill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ne-NP" sz="2800" dirty="0">
                <a:solidFill>
                  <a:srgbClr val="4708C4"/>
                </a:solidFill>
                <a:latin typeface="Preeti"/>
                <a:cs typeface="Kalimati" pitchFamily="2"/>
              </a:rPr>
              <a:t>राष्ट्रिय कृषिगणना २०७८</a:t>
            </a:r>
            <a:r>
              <a:rPr lang="ne-NP" b="0" dirty="0">
                <a:latin typeface="Preeti" pitchFamily="2" charset="0"/>
                <a:cs typeface="Arial" pitchFamily="34" charset="0"/>
              </a:rPr>
              <a:t/>
            </a:r>
            <a:br>
              <a:rPr lang="ne-NP" b="0" dirty="0">
                <a:latin typeface="Preeti" pitchFamily="2" charset="0"/>
                <a:cs typeface="Arial" pitchFamily="34" charset="0"/>
              </a:rPr>
            </a:br>
            <a:r>
              <a:rPr lang="ne-NP" sz="2800" dirty="0">
                <a:solidFill>
                  <a:srgbClr val="4708C4"/>
                </a:solidFill>
                <a:latin typeface="Preeti"/>
                <a:cs typeface="Kalimati" pitchFamily="2"/>
              </a:rPr>
              <a:t>प्रशिक्षकको लागि क्षेत्रीयस्तरको तालिम</a:t>
            </a:r>
            <a:r>
              <a:rPr lang="ne-NP" sz="2800" dirty="0">
                <a:solidFill>
                  <a:srgbClr val="000000"/>
                </a:solidFill>
                <a:latin typeface="Preeti"/>
                <a:cs typeface="Kalimati" pitchFamily="2"/>
              </a:rPr>
              <a:t/>
            </a:r>
            <a:br>
              <a:rPr lang="ne-NP" sz="2800" dirty="0">
                <a:solidFill>
                  <a:srgbClr val="000000"/>
                </a:solidFill>
                <a:latin typeface="Preeti"/>
                <a:cs typeface="Kalimati" pitchFamily="2"/>
              </a:rPr>
            </a:br>
            <a:r>
              <a:rPr lang="ne-NP" sz="2800" dirty="0">
                <a:solidFill>
                  <a:srgbClr val="000000"/>
                </a:solidFill>
                <a:latin typeface="Preeti"/>
                <a:cs typeface="Kalimati" pitchFamily="2"/>
              </a:rPr>
              <a:t>मितिः चैत्र </a:t>
            </a:r>
            <a:r>
              <a:rPr lang="ne-NP" sz="2800" dirty="0" smtClean="0">
                <a:solidFill>
                  <a:srgbClr val="000000"/>
                </a:solidFill>
                <a:latin typeface="Preeti"/>
                <a:cs typeface="Kalimati" pitchFamily="2"/>
              </a:rPr>
              <a:t>१७,</a:t>
            </a:r>
            <a:r>
              <a:rPr lang="en-US" sz="2800" dirty="0" smtClean="0">
                <a:solidFill>
                  <a:srgbClr val="000000"/>
                </a:solidFill>
                <a:latin typeface="Preeti"/>
                <a:cs typeface="Kalimati" pitchFamily="2"/>
              </a:rPr>
              <a:t> </a:t>
            </a:r>
            <a:r>
              <a:rPr lang="ne-NP" sz="2800" dirty="0">
                <a:solidFill>
                  <a:srgbClr val="000000"/>
                </a:solidFill>
                <a:latin typeface="Preeti"/>
                <a:cs typeface="Kalimati" pitchFamily="2"/>
              </a:rPr>
              <a:t>२०७८</a:t>
            </a:r>
            <a:br>
              <a:rPr lang="ne-NP" sz="2800" dirty="0">
                <a:solidFill>
                  <a:srgbClr val="000000"/>
                </a:solidFill>
                <a:latin typeface="Preeti"/>
                <a:cs typeface="Kalimati" pitchFamily="2"/>
              </a:rPr>
            </a:br>
            <a:r>
              <a:rPr lang="ne-NP" sz="2000" dirty="0">
                <a:solidFill>
                  <a:srgbClr val="000000"/>
                </a:solidFill>
                <a:latin typeface="Preeti"/>
                <a:cs typeface="Kalimati" pitchFamily="2"/>
              </a:rPr>
              <a:t>बाँके, मोरङ</a:t>
            </a:r>
            <a:r>
              <a:rPr lang="en-US" sz="3600" dirty="0">
                <a:solidFill>
                  <a:srgbClr val="000000"/>
                </a:solidFill>
                <a:latin typeface="Preeti"/>
                <a:cs typeface="Kalimati" pitchFamily="2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Preeti"/>
                <a:cs typeface="Kalimati" pitchFamily="2"/>
              </a:rPr>
            </a:br>
            <a:r>
              <a:rPr lang="en-US" sz="3600" dirty="0">
                <a:latin typeface="Preeti"/>
                <a:cs typeface="Kalimati" pitchFamily="2"/>
              </a:rPr>
              <a:t/>
            </a:r>
            <a:br>
              <a:rPr lang="en-US" sz="3600" dirty="0">
                <a:latin typeface="Preeti"/>
                <a:cs typeface="Kalimati" pitchFamily="2"/>
              </a:rPr>
            </a:br>
            <a:endParaRPr lang="en-US" sz="7200" dirty="0">
              <a:latin typeface="Preeti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E1F62E6-14E3-49F6-AA95-4AFBC6868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00801"/>
            <a:ext cx="2133600" cy="457200"/>
          </a:xfrm>
        </p:spPr>
        <p:txBody>
          <a:bodyPr/>
          <a:lstStyle/>
          <a:p>
            <a:fld id="{B6F15528-21DE-4FAA-801E-634DDDAF4B2B}" type="slidenum">
              <a:rPr lang="en-US" sz="1800" smtClean="0">
                <a:latin typeface="Fontasy Himali" panose="04020500000000000000" pitchFamily="82" charset="0"/>
              </a:rPr>
              <a:pPr/>
              <a:t>1</a:t>
            </a:fld>
            <a:endParaRPr lang="en-US" sz="1800" dirty="0">
              <a:latin typeface="Fontasy Himali" panose="04020500000000000000" pitchFamily="8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01A41DD-702D-4F97-A023-C767D3F565F0}"/>
              </a:ext>
            </a:extLst>
          </p:cNvPr>
          <p:cNvSpPr txBox="1"/>
          <p:nvPr/>
        </p:nvSpPr>
        <p:spPr>
          <a:xfrm>
            <a:off x="6686550" y="4126469"/>
            <a:ext cx="2457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2400" b="1" dirty="0">
                <a:solidFill>
                  <a:srgbClr val="0070C0"/>
                </a:solidFill>
                <a:cs typeface="Kalimati" panose="00000400000000000000" pitchFamily="2"/>
              </a:rPr>
              <a:t>तेस्रो दिनको तेस्रो सत्र</a:t>
            </a:r>
            <a:endParaRPr lang="en-US" sz="2400" b="1" dirty="0">
              <a:solidFill>
                <a:srgbClr val="0070C0"/>
              </a:solidFill>
              <a:cs typeface="Kalimati" panose="00000400000000000000" pitchFamily="2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15433" y="4588134"/>
            <a:ext cx="8458200" cy="23791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 lIns="182880" tIns="320040" rIns="182880" bIns="320040">
            <a:spAutoFit/>
          </a:bodyPr>
          <a:lstStyle/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800" dirty="0">
                <a:solidFill>
                  <a:srgbClr val="000099"/>
                </a:solidFill>
                <a:latin typeface="Preeti" pitchFamily="2" charset="0"/>
                <a:cs typeface="Kalimati" pitchFamily="2"/>
              </a:rPr>
              <a:t>लगत २</a:t>
            </a:r>
            <a:r>
              <a:rPr lang="en-US" sz="2800" dirty="0">
                <a:solidFill>
                  <a:srgbClr val="000099"/>
                </a:solidFill>
                <a:latin typeface="Preeti" pitchFamily="2" charset="0"/>
                <a:cs typeface="Kalimati" pitchFamily="2"/>
              </a:rPr>
              <a:t>M </a:t>
            </a:r>
            <a:r>
              <a:rPr lang="ne-NP" sz="2800" dirty="0">
                <a:solidFill>
                  <a:srgbClr val="000099"/>
                </a:solidFill>
                <a:latin typeface="Preeti" pitchFamily="2" charset="0"/>
                <a:cs typeface="Kalimati" pitchFamily="2"/>
              </a:rPr>
              <a:t>कृषक परिवार प्रश्नावली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400" dirty="0">
                <a:solidFill>
                  <a:srgbClr val="000099"/>
                </a:solidFill>
                <a:latin typeface="Preeti" pitchFamily="2" charset="0"/>
                <a:cs typeface="Kalimati" pitchFamily="2"/>
              </a:rPr>
              <a:t>अस्थायी </a:t>
            </a:r>
            <a:r>
              <a:rPr lang="ne-NP" sz="2400" dirty="0" smtClean="0">
                <a:solidFill>
                  <a:srgbClr val="000099"/>
                </a:solidFill>
                <a:latin typeface="Preeti" pitchFamily="2" charset="0"/>
                <a:cs typeface="Kalimati" pitchFamily="2"/>
              </a:rPr>
              <a:t>तथा </a:t>
            </a:r>
            <a:r>
              <a:rPr lang="ne-NP" sz="2400" dirty="0">
                <a:solidFill>
                  <a:srgbClr val="000099"/>
                </a:solidFill>
                <a:latin typeface="Preeti" pitchFamily="2" charset="0"/>
                <a:cs typeface="Kalimati" pitchFamily="2"/>
              </a:rPr>
              <a:t>स्थायी बालीको क्षेत्रफल र उत्पादन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400" dirty="0">
                <a:solidFill>
                  <a:srgbClr val="000099"/>
                </a:solidFill>
                <a:latin typeface="Preeti" pitchFamily="2" charset="0"/>
                <a:cs typeface="Kalimati" pitchFamily="2"/>
              </a:rPr>
              <a:t>(भाग ४</a:t>
            </a:r>
            <a:r>
              <a:rPr lang="en-US" sz="2400" dirty="0">
                <a:solidFill>
                  <a:srgbClr val="000099"/>
                </a:solidFill>
                <a:latin typeface="Preeti" pitchFamily="2" charset="0"/>
                <a:cs typeface="Kalimati" pitchFamily="2"/>
              </a:rPr>
              <a:t>M </a:t>
            </a:r>
            <a:r>
              <a:rPr lang="ne-NP" sz="2400" dirty="0">
                <a:solidFill>
                  <a:srgbClr val="000099"/>
                </a:solidFill>
                <a:latin typeface="Preeti" pitchFamily="2" charset="0"/>
                <a:cs typeface="Kalimati" pitchFamily="2"/>
              </a:rPr>
              <a:t>खण्ड ४.१ र ४.२)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endParaRPr lang="ne-NP" sz="2200" dirty="0">
              <a:solidFill>
                <a:srgbClr val="000099"/>
              </a:solidFill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24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260578291"/>
              </p:ext>
            </p:extLst>
          </p:nvPr>
        </p:nvGraphicFramePr>
        <p:xfrm>
          <a:off x="76200" y="762000"/>
          <a:ext cx="90678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19">
            <a:extLst>
              <a:ext uri="{FF2B5EF4-FFF2-40B4-BE49-F238E27FC236}">
                <a16:creationId xmlns="" xmlns:a16="http://schemas.microsoft.com/office/drawing/2014/main" id="{EA5FBA29-DBC0-4EB0-9670-D733A5C7E4ED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10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23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752501309"/>
              </p:ext>
            </p:extLst>
          </p:nvPr>
        </p:nvGraphicFramePr>
        <p:xfrm>
          <a:off x="8906" y="685800"/>
          <a:ext cx="9135094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19">
            <a:extLst>
              <a:ext uri="{FF2B5EF4-FFF2-40B4-BE49-F238E27FC236}">
                <a16:creationId xmlns="" xmlns:a16="http://schemas.microsoft.com/office/drawing/2014/main" id="{DC5B94A3-F9CF-410F-B9D1-28AE8446D5CF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11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06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993593869"/>
              </p:ext>
            </p:extLst>
          </p:nvPr>
        </p:nvGraphicFramePr>
        <p:xfrm>
          <a:off x="0" y="685800"/>
          <a:ext cx="90678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19">
            <a:extLst>
              <a:ext uri="{FF2B5EF4-FFF2-40B4-BE49-F238E27FC236}">
                <a16:creationId xmlns="" xmlns:a16="http://schemas.microsoft.com/office/drawing/2014/main" id="{41BB1F4F-2E81-491A-8347-40A5DD271F85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12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6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9" y="1219200"/>
            <a:ext cx="8916636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ounded Rectangular Callout 10"/>
          <p:cNvSpPr/>
          <p:nvPr/>
        </p:nvSpPr>
        <p:spPr>
          <a:xfrm>
            <a:off x="3124200" y="4572000"/>
            <a:ext cx="5410200" cy="2209800"/>
          </a:xfrm>
          <a:prstGeom prst="wedgeRoundRectCallout">
            <a:avLst>
              <a:gd name="adj1" fmla="val -24298"/>
              <a:gd name="adj2" fmla="val -95327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 महलमा महल–४ मा उल्लेख भए बमोजिमको अस्थायी बालीको कोड यसै प्रश्नको दायाँपट्टि दिएको कोड अनुसार लेख्नुपर्दछ ।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Slide Number Placeholder 19">
            <a:extLst>
              <a:ext uri="{FF2B5EF4-FFF2-40B4-BE49-F238E27FC236}">
                <a16:creationId xmlns="" xmlns:a16="http://schemas.microsoft.com/office/drawing/2014/main" id="{D8248DEC-929F-4FE2-A9FE-BDA7E7DD7CC8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13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4038600" y="2071577"/>
            <a:ext cx="685800" cy="9144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47988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8763000" cy="273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ular Callout 9"/>
          <p:cNvSpPr/>
          <p:nvPr/>
        </p:nvSpPr>
        <p:spPr>
          <a:xfrm>
            <a:off x="762000" y="4191000"/>
            <a:ext cx="8029098" cy="2362200"/>
          </a:xfrm>
          <a:prstGeom prst="wedgeRoundRectCallout">
            <a:avLst>
              <a:gd name="adj1" fmla="val 5418"/>
              <a:gd name="adj2" fmla="val -106912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 महलमा महल–४ मा लेखिएका अस्थायी बाली लागेको क्षेत्रफल (बिघा÷कट्ठा÷धुर वा रोपनी÷आना÷पैसामा) उल्लेख गर्नुपर्दछ ।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Slide Number Placeholder 19">
            <a:extLst>
              <a:ext uri="{FF2B5EF4-FFF2-40B4-BE49-F238E27FC236}">
                <a16:creationId xmlns="" xmlns:a16="http://schemas.microsoft.com/office/drawing/2014/main" id="{0701600B-C576-4EB6-A79D-B29556A9BEB6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14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4953000" y="1524000"/>
            <a:ext cx="685800" cy="67945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79391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86245"/>
            <a:ext cx="8763000" cy="234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ounded Rectangular Callout 8"/>
          <p:cNvSpPr/>
          <p:nvPr/>
        </p:nvSpPr>
        <p:spPr>
          <a:xfrm>
            <a:off x="228600" y="3543300"/>
            <a:ext cx="8458200" cy="3048000"/>
          </a:xfrm>
          <a:prstGeom prst="wedgeRoundRectCallout">
            <a:avLst>
              <a:gd name="adj1" fmla="val 9249"/>
              <a:gd name="adj2" fmla="val -85309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एउटा कित्तामा सन्दर्भ वर्ष भित्र एकै प्रकारको बाली एक पटक भन्दा बढी पटक लगाएको भए सो कित्तामा लागेको बालीको क्षेत्रफल तथा उत्पादन एकमुष्ट जोडेर बालीको नाम सहित एउटै लहरमा लेख्नुपर्दछ ।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Slide Number Placeholder 19">
            <a:extLst>
              <a:ext uri="{FF2B5EF4-FFF2-40B4-BE49-F238E27FC236}">
                <a16:creationId xmlns="" xmlns:a16="http://schemas.microsoft.com/office/drawing/2014/main" id="{B1CE46C4-8194-492C-8DA0-667D48447014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15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4953000" y="1371600"/>
            <a:ext cx="685800" cy="589395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46124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86244"/>
            <a:ext cx="8839200" cy="30237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ounded Rectangular Callout 8"/>
          <p:cNvSpPr/>
          <p:nvPr/>
        </p:nvSpPr>
        <p:spPr>
          <a:xfrm>
            <a:off x="228600" y="4572000"/>
            <a:ext cx="8562498" cy="2209800"/>
          </a:xfrm>
          <a:prstGeom prst="wedgeRoundRectCallout">
            <a:avLst>
              <a:gd name="adj1" fmla="val 8408"/>
              <a:gd name="adj2" fmla="val -123688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खासगरी तरकारी बालीहरु एउटै कित्तामा दुई वा तीन पटक सम्म लगाइएको हुनसक्छ,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तसर्थ त्यस्ता बालीहरुको क्षेत्रफल लेख्दा ध्यान दिनुपर्दछ  ।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Slide Number Placeholder 19">
            <a:extLst>
              <a:ext uri="{FF2B5EF4-FFF2-40B4-BE49-F238E27FC236}">
                <a16:creationId xmlns="" xmlns:a16="http://schemas.microsoft.com/office/drawing/2014/main" id="{A66D1BF8-6A8F-4F9F-AABF-72B24EDBBFE0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16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4953000" y="1600200"/>
            <a:ext cx="685800" cy="697921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51430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7630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ular Callout 9"/>
          <p:cNvSpPr/>
          <p:nvPr/>
        </p:nvSpPr>
        <p:spPr>
          <a:xfrm>
            <a:off x="374072" y="4038600"/>
            <a:ext cx="8312728" cy="2286000"/>
          </a:xfrm>
          <a:prstGeom prst="wedgeRoundRectCallout">
            <a:avLst>
              <a:gd name="adj1" fmla="val 24403"/>
              <a:gd name="adj2" fmla="val -123035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यहाँ महल–४ मा लेखिएका अस्थायी बाली मध्ये यी बालीको मात्र उत्पादन (क्वीन्टल÷केजीमा) उल्लेख गर्नुपर्दछः धान, मकै, गहुँ, कोदो, आलु, जौ÷उवा, फापर र तोरी÷सस्र्यू । 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Slide Number Placeholder 19">
            <a:extLst>
              <a:ext uri="{FF2B5EF4-FFF2-40B4-BE49-F238E27FC236}">
                <a16:creationId xmlns="" xmlns:a16="http://schemas.microsoft.com/office/drawing/2014/main" id="{090939EF-0221-4D2C-9297-A59E9BB9C5AB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17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6248400" y="1447800"/>
            <a:ext cx="685800" cy="697921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27187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74700"/>
            <a:ext cx="8763000" cy="234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ular Callout 9"/>
          <p:cNvSpPr/>
          <p:nvPr/>
        </p:nvSpPr>
        <p:spPr>
          <a:xfrm>
            <a:off x="76200" y="3402281"/>
            <a:ext cx="8763000" cy="3429000"/>
          </a:xfrm>
          <a:prstGeom prst="wedgeRoundRectCallout">
            <a:avLst>
              <a:gd name="adj1" fmla="val 25616"/>
              <a:gd name="adj2" fmla="val -74432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उत्पादन उल्लेख गर्दा उत्पादन परिमाण नछुटोस् भन्नाका लागि कृषक परिवारले सन्दर्भ वर्षभित्र लगाएको प्रमुख आठवटा बालीहरुको उत्पादित परिमाण (घरायसी उपयोग गरेको परिमाण र बिक्री गरेको परिमाण समेत जोडी) महल ७ मा एकमुष्ट क्वीन्टल र के.जी. मा लेख्नुपर्छ ।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Slide Number Placeholder 19">
            <a:extLst>
              <a:ext uri="{FF2B5EF4-FFF2-40B4-BE49-F238E27FC236}">
                <a16:creationId xmlns="" xmlns:a16="http://schemas.microsoft.com/office/drawing/2014/main" id="{D0FCB19A-BF99-4200-A0D0-762D684987BB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18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5867400" y="1371600"/>
            <a:ext cx="1447800" cy="774121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03227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74700"/>
            <a:ext cx="8839200" cy="234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ular Callout 9"/>
          <p:cNvSpPr/>
          <p:nvPr/>
        </p:nvSpPr>
        <p:spPr>
          <a:xfrm>
            <a:off x="152400" y="3124200"/>
            <a:ext cx="8839200" cy="3505200"/>
          </a:xfrm>
          <a:prstGeom prst="wedgeRoundRectCallout">
            <a:avLst>
              <a:gd name="adj1" fmla="val 24408"/>
              <a:gd name="adj2" fmla="val -67738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कुनै ठाउँ विशेषका कृषक परिवारहरूले आफूले उत्पादन गरेको विभिन्न बालीको उत्पादन परिमाण क्वीन्टल र किलोग्राममा बताउन नसक्ने र स्थानीय चलनचल्तीको एकाइ जस्तैः मुरी, पाथी, मुठा, डालो, डोको, भारी आदिमा पनि बताउने गर्दछन् ।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Slide Number Placeholder 19">
            <a:extLst>
              <a:ext uri="{FF2B5EF4-FFF2-40B4-BE49-F238E27FC236}">
                <a16:creationId xmlns="" xmlns:a16="http://schemas.microsoft.com/office/drawing/2014/main" id="{58523292-CE2D-4638-BC63-30F26EE0FE9A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19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5943600" y="1371600"/>
            <a:ext cx="1447800" cy="697921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411025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9"/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685801"/>
            <a:ext cx="9144000" cy="8790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प्रस्तुतिका विषय र सन्दर्भ सामाग्री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8965" y="2514600"/>
            <a:ext cx="442856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dirty="0">
                <a:cs typeface="Kalimati" pitchFamily="2"/>
              </a:rPr>
              <a:t>प्रस्तुतिका विषय</a:t>
            </a:r>
          </a:p>
          <a:p>
            <a:pPr algn="ctr">
              <a:lnSpc>
                <a:spcPct val="150000"/>
              </a:lnSpc>
            </a:pPr>
            <a:r>
              <a:rPr lang="ne-NP" sz="2800" dirty="0">
                <a:cs typeface="Kalimati" pitchFamily="2"/>
              </a:rPr>
              <a:t>लगत २</a:t>
            </a:r>
            <a:r>
              <a:rPr lang="en-US" sz="2800" dirty="0">
                <a:latin typeface="Preeti" pitchFamily="2" charset="0"/>
                <a:cs typeface="Kalimati" pitchFamily="2"/>
              </a:rPr>
              <a:t>M</a:t>
            </a:r>
            <a:r>
              <a:rPr lang="en-US" sz="2800" dirty="0">
                <a:cs typeface="Kalimati" pitchFamily="2"/>
              </a:rPr>
              <a:t> </a:t>
            </a:r>
            <a:r>
              <a:rPr lang="ne-NP" sz="2800" dirty="0">
                <a:cs typeface="Kalimati" pitchFamily="2"/>
              </a:rPr>
              <a:t>कृषक परिवार प्रश्नावली</a:t>
            </a:r>
          </a:p>
          <a:p>
            <a:pPr algn="ctr">
              <a:lnSpc>
                <a:spcPct val="150000"/>
              </a:lnSpc>
            </a:pPr>
            <a:r>
              <a:rPr lang="ne-NP" sz="2400" dirty="0">
                <a:cs typeface="Kalimati" pitchFamily="2"/>
              </a:rPr>
              <a:t>अस्थायी </a:t>
            </a:r>
            <a:r>
              <a:rPr lang="ne-NP" sz="2400" dirty="0" smtClean="0">
                <a:cs typeface="Kalimati" pitchFamily="2"/>
              </a:rPr>
              <a:t>तथा </a:t>
            </a:r>
            <a:r>
              <a:rPr lang="ne-NP" sz="2400" dirty="0">
                <a:cs typeface="Kalimati" pitchFamily="2"/>
              </a:rPr>
              <a:t>स्थायी बालीको क्षेत्रफल र उत्पादन</a:t>
            </a:r>
          </a:p>
          <a:p>
            <a:pPr algn="ctr">
              <a:lnSpc>
                <a:spcPct val="150000"/>
              </a:lnSpc>
            </a:pPr>
            <a:r>
              <a:rPr lang="ne-NP" sz="2400" dirty="0">
                <a:cs typeface="Kalimati" pitchFamily="2"/>
              </a:rPr>
              <a:t>(भाग ४</a:t>
            </a:r>
            <a:r>
              <a:rPr lang="en-US" sz="2400" dirty="0">
                <a:latin typeface="Preeti" pitchFamily="2" charset="0"/>
                <a:cs typeface="Kalimati" pitchFamily="2"/>
              </a:rPr>
              <a:t>M</a:t>
            </a:r>
            <a:r>
              <a:rPr lang="en-US" sz="2400" dirty="0">
                <a:cs typeface="Kalimati" pitchFamily="2"/>
              </a:rPr>
              <a:t> </a:t>
            </a:r>
            <a:r>
              <a:rPr lang="ne-NP" sz="2400" dirty="0">
                <a:cs typeface="Kalimati" pitchFamily="2"/>
              </a:rPr>
              <a:t>खण्ड ४.१ र ४.२)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5E75FA20-258B-4976-B921-08A2562603A4}"/>
              </a:ext>
            </a:extLst>
          </p:cNvPr>
          <p:cNvSpPr txBox="1"/>
          <p:nvPr/>
        </p:nvSpPr>
        <p:spPr>
          <a:xfrm>
            <a:off x="5486400" y="2057400"/>
            <a:ext cx="3657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e-NP" sz="2800" b="1" dirty="0">
                <a:cs typeface="Kalimati" pitchFamily="2"/>
              </a:rPr>
              <a:t>सन्दर्भ सामाग्री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e-NP" sz="2400" dirty="0">
                <a:cs typeface="Kalimati" pitchFamily="2"/>
              </a:rPr>
              <a:t>गणना </a:t>
            </a:r>
            <a:r>
              <a:rPr lang="ne-NP" sz="2400" dirty="0" smtClean="0">
                <a:cs typeface="Kalimati" pitchFamily="2"/>
              </a:rPr>
              <a:t>पुस्तका</a:t>
            </a:r>
            <a:r>
              <a:rPr lang="en-US" sz="2400" dirty="0" smtClean="0">
                <a:cs typeface="Kalimati" pitchFamily="2"/>
              </a:rPr>
              <a:t> </a:t>
            </a:r>
            <a:r>
              <a:rPr lang="ne-NP" sz="2400" dirty="0">
                <a:cs typeface="Kalimati" pitchFamily="2"/>
              </a:rPr>
              <a:t>, </a:t>
            </a:r>
            <a:endParaRPr lang="en-US" sz="2400" dirty="0" smtClean="0">
              <a:cs typeface="Kalimati" pitchFamily="2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cs typeface="Kalimati" pitchFamily="2"/>
              </a:rPr>
              <a:t> </a:t>
            </a:r>
            <a:r>
              <a:rPr lang="ne-NP" dirty="0" smtClean="0">
                <a:cs typeface="Kalimati" pitchFamily="2"/>
              </a:rPr>
              <a:t>पेज </a:t>
            </a:r>
            <a:r>
              <a:rPr lang="ne-NP" dirty="0">
                <a:cs typeface="Kalimati" pitchFamily="2"/>
              </a:rPr>
              <a:t>नं. </a:t>
            </a:r>
            <a:r>
              <a:rPr lang="ne-NP" dirty="0" smtClean="0">
                <a:cs typeface="Kalimati" pitchFamily="2"/>
              </a:rPr>
              <a:t>४६ </a:t>
            </a:r>
            <a:r>
              <a:rPr lang="ne-NP" dirty="0" smtClean="0">
                <a:cs typeface="Kalimati" pitchFamily="2"/>
              </a:rPr>
              <a:t>देखि </a:t>
            </a:r>
            <a:r>
              <a:rPr lang="ne-NP" dirty="0" smtClean="0">
                <a:cs typeface="Kalimati" pitchFamily="2"/>
              </a:rPr>
              <a:t>५३</a:t>
            </a:r>
            <a:r>
              <a:rPr lang="ne-NP" dirty="0" smtClean="0">
                <a:cs typeface="Kalimati" pitchFamily="2"/>
              </a:rPr>
              <a:t> </a:t>
            </a:r>
            <a:r>
              <a:rPr lang="ne-NP" dirty="0">
                <a:cs typeface="Kalimati" pitchFamily="2"/>
              </a:rPr>
              <a:t>सम्म</a:t>
            </a:r>
          </a:p>
          <a:p>
            <a:pPr>
              <a:lnSpc>
                <a:spcPct val="150000"/>
              </a:lnSpc>
            </a:pPr>
            <a:endParaRPr lang="ne-NP" sz="2400" dirty="0">
              <a:cs typeface="Kalimati" pitchFamily="2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FF06D10-C757-4ED8-B69C-5DF06F76BE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93" t="3148" r="5289" b="3148"/>
          <a:stretch/>
        </p:blipFill>
        <p:spPr>
          <a:xfrm>
            <a:off x="5715000" y="3970237"/>
            <a:ext cx="2519142" cy="2585621"/>
          </a:xfrm>
          <a:prstGeom prst="rect">
            <a:avLst/>
          </a:prstGeom>
          <a:ln w="1270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63010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74700"/>
            <a:ext cx="8763000" cy="2882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ular Callout 9"/>
          <p:cNvSpPr/>
          <p:nvPr/>
        </p:nvSpPr>
        <p:spPr>
          <a:xfrm>
            <a:off x="876300" y="3733800"/>
            <a:ext cx="7391400" cy="2971800"/>
          </a:xfrm>
          <a:prstGeom prst="wedgeRoundRectCallout">
            <a:avLst>
              <a:gd name="adj1" fmla="val 28572"/>
              <a:gd name="adj2" fmla="val -76066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यसरी कृषकले आफूले उत्पादन गरेको बालीको परिमाण जुनसुकै स्थानीय एकाइमा भनेमा पनि त्यसलाई कुनै न कुनै तरिकाले क्वीन्टल र के.जी. मा रूपान्तर गरी लेख्नु अनिवार्य हुन्छ ।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Slide Number Placeholder 19">
            <a:extLst>
              <a:ext uri="{FF2B5EF4-FFF2-40B4-BE49-F238E27FC236}">
                <a16:creationId xmlns="" xmlns:a16="http://schemas.microsoft.com/office/drawing/2014/main" id="{9C21BF5B-E6E6-4FC7-B61E-7F2B5822BA95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20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5867400" y="1598428"/>
            <a:ext cx="1447800" cy="697921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40922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85091"/>
            <a:ext cx="8763000" cy="234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ular Callout 9"/>
          <p:cNvSpPr/>
          <p:nvPr/>
        </p:nvSpPr>
        <p:spPr>
          <a:xfrm>
            <a:off x="304800" y="3276600"/>
            <a:ext cx="8486298" cy="2971800"/>
          </a:xfrm>
          <a:prstGeom prst="wedgeRoundRectCallout">
            <a:avLst>
              <a:gd name="adj1" fmla="val 24728"/>
              <a:gd name="adj2" fmla="val -73575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मुरी, पाथी र गुन, मानीको के.जी.मा रुपान्तर तालिका गणना निर्देशिकाको अनुसूची ८ मा दिइएको छ ।</a:t>
            </a:r>
          </a:p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उत्पादन लेख्नु नपर्ने बालीको हकमा उत्पादनको महल ७ मा तेर्सो धर्को तानिदिनु पर्दछ ।</a:t>
            </a:r>
          </a:p>
        </p:txBody>
      </p:sp>
      <p:sp>
        <p:nvSpPr>
          <p:cNvPr id="4" name="Slide Number Placeholder 19">
            <a:extLst>
              <a:ext uri="{FF2B5EF4-FFF2-40B4-BE49-F238E27FC236}">
                <a16:creationId xmlns="" xmlns:a16="http://schemas.microsoft.com/office/drawing/2014/main" id="{2111838B-D0C0-4167-A679-73A66294A128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21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5867400" y="1329117"/>
            <a:ext cx="1524000" cy="804483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783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81000" y="690282"/>
            <a:ext cx="8534400" cy="68131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800" b="1" dirty="0">
                <a:solidFill>
                  <a:srgbClr val="4708C4"/>
                </a:solidFill>
                <a:latin typeface="Preeti" pitchFamily="2" charset="0"/>
                <a:cs typeface="Kalimati" panose="00000400000000000000" pitchFamily="2"/>
              </a:rPr>
              <a:t>क्षेत्रफल लिनुपर्ने बालीहरु</a:t>
            </a:r>
            <a:endParaRPr lang="en-US" sz="2800" b="1" dirty="0">
              <a:solidFill>
                <a:srgbClr val="4708C4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D357F80F-452D-4203-9DFC-0099F3C5EF81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22</a:t>
            </a:fld>
            <a:endParaRPr lang="en-US" dirty="0">
              <a:latin typeface="Fontasy Himali" panose="04020500000000000000" pitchFamily="8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6BD207F-E3D2-4F44-85EC-9C451D9FD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295400"/>
            <a:ext cx="8819658" cy="558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48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22BCDD4E-2AE8-403C-8849-09D20A4214AF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23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DBADDD0-57F1-413E-8BCF-4BC2E21675DB}"/>
              </a:ext>
            </a:extLst>
          </p:cNvPr>
          <p:cNvSpPr/>
          <p:nvPr/>
        </p:nvSpPr>
        <p:spPr>
          <a:xfrm>
            <a:off x="381000" y="690282"/>
            <a:ext cx="8534400" cy="68131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800" b="1" dirty="0">
                <a:solidFill>
                  <a:srgbClr val="4708C4"/>
                </a:solidFill>
                <a:latin typeface="Preeti" pitchFamily="2" charset="0"/>
                <a:cs typeface="Kalimati" panose="00000400000000000000" pitchFamily="2"/>
              </a:rPr>
              <a:t>क्षेत्रफल लिनुपर्ने बालीहरु</a:t>
            </a:r>
            <a:endParaRPr lang="en-US" sz="2800" b="1" dirty="0">
              <a:solidFill>
                <a:srgbClr val="4708C4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7C7D2CF-FF62-46AF-9D7E-6D6FF5C33C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676" y="1371599"/>
            <a:ext cx="8928583" cy="5029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2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CD30FC7A-7B08-4CD0-AD2C-0D133CC0E107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24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5EAA076-483F-4916-BF64-295F9BAF4123}"/>
              </a:ext>
            </a:extLst>
          </p:cNvPr>
          <p:cNvSpPr/>
          <p:nvPr/>
        </p:nvSpPr>
        <p:spPr>
          <a:xfrm>
            <a:off x="381000" y="690282"/>
            <a:ext cx="8534400" cy="68131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800" b="1" dirty="0">
                <a:solidFill>
                  <a:srgbClr val="4708C4"/>
                </a:solidFill>
                <a:latin typeface="Preeti" pitchFamily="2" charset="0"/>
                <a:cs typeface="Kalimati" panose="00000400000000000000" pitchFamily="2"/>
              </a:rPr>
              <a:t>क्षेत्रफल लिनुपर्ने बालीहरु</a:t>
            </a:r>
            <a:endParaRPr lang="en-US" sz="2800" b="1" dirty="0">
              <a:solidFill>
                <a:srgbClr val="4708C4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D8ED283-7030-4D12-9C1D-AA99231B28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85" y="1366837"/>
            <a:ext cx="8966579" cy="4881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84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800" smtClean="0">
                <a:latin typeface="Fontasy Himali" pitchFamily="82" charset="0"/>
              </a:rPr>
              <a:pPr/>
              <a:t>25</a:t>
            </a:fld>
            <a:endParaRPr lang="en-US" sz="1800" dirty="0">
              <a:latin typeface="Fontasy Himali" pitchFamily="8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2521" y="1524000"/>
            <a:ext cx="3505200" cy="4708981"/>
          </a:xfrm>
          <a:prstGeom prst="rec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e-NP" sz="2400" b="1" u="sng" dirty="0" smtClean="0">
                <a:solidFill>
                  <a:srgbClr val="0070C0"/>
                </a:solidFill>
                <a:cs typeface="Kalimati" pitchFamily="2"/>
              </a:rPr>
              <a:t>तरकारी बाली</a:t>
            </a:r>
          </a:p>
          <a:p>
            <a:pPr>
              <a:lnSpc>
                <a:spcPct val="150000"/>
              </a:lnSpc>
            </a:pPr>
            <a:r>
              <a:rPr lang="ne-NP" sz="2200" b="1" dirty="0" smtClean="0">
                <a:cs typeface="Kalimati" pitchFamily="2"/>
              </a:rPr>
              <a:t>४७. काउली</a:t>
            </a:r>
            <a:r>
              <a:rPr lang="en-US" sz="2200" b="1" dirty="0" smtClean="0">
                <a:cs typeface="Kalimati" pitchFamily="2"/>
              </a:rPr>
              <a:t>/</a:t>
            </a:r>
            <a:r>
              <a:rPr lang="ne-NP" sz="2200" b="1" dirty="0" smtClean="0">
                <a:cs typeface="Kalimati" pitchFamily="2"/>
              </a:rPr>
              <a:t>फूलगोभी</a:t>
            </a:r>
          </a:p>
          <a:p>
            <a:pPr>
              <a:lnSpc>
                <a:spcPct val="150000"/>
              </a:lnSpc>
            </a:pPr>
            <a:r>
              <a:rPr lang="ne-NP" sz="2200" b="1" dirty="0" smtClean="0">
                <a:cs typeface="Kalimati" pitchFamily="2"/>
              </a:rPr>
              <a:t>४८</a:t>
            </a:r>
            <a:r>
              <a:rPr lang="ne-NP" sz="2200" b="1" dirty="0">
                <a:cs typeface="Kalimati" pitchFamily="2"/>
              </a:rPr>
              <a:t>. </a:t>
            </a:r>
            <a:r>
              <a:rPr lang="ne-NP" sz="2200" b="1" dirty="0" smtClean="0">
                <a:cs typeface="Kalimati" pitchFamily="2"/>
              </a:rPr>
              <a:t>बन्दा/पातगोभी</a:t>
            </a:r>
          </a:p>
          <a:p>
            <a:pPr>
              <a:lnSpc>
                <a:spcPct val="150000"/>
              </a:lnSpc>
            </a:pPr>
            <a:r>
              <a:rPr lang="ne-NP" sz="2200" b="1" dirty="0" smtClean="0">
                <a:cs typeface="Kalimati" pitchFamily="2"/>
              </a:rPr>
              <a:t>४९</a:t>
            </a:r>
            <a:r>
              <a:rPr lang="ne-NP" sz="2200" b="1" dirty="0">
                <a:cs typeface="Kalimati" pitchFamily="2"/>
              </a:rPr>
              <a:t>. </a:t>
            </a:r>
            <a:r>
              <a:rPr lang="ne-NP" sz="2200" b="1" dirty="0" smtClean="0">
                <a:cs typeface="Kalimati" pitchFamily="2"/>
              </a:rPr>
              <a:t>गोलभेडा/टनाटर</a:t>
            </a:r>
          </a:p>
          <a:p>
            <a:pPr>
              <a:lnSpc>
                <a:spcPct val="150000"/>
              </a:lnSpc>
            </a:pPr>
            <a:r>
              <a:rPr lang="ne-NP" sz="2200" b="1" dirty="0" smtClean="0">
                <a:cs typeface="Kalimati" pitchFamily="2"/>
              </a:rPr>
              <a:t>५०</a:t>
            </a:r>
            <a:r>
              <a:rPr lang="ne-NP" sz="2200" b="1" dirty="0">
                <a:cs typeface="Kalimati" pitchFamily="2"/>
              </a:rPr>
              <a:t>. </a:t>
            </a:r>
            <a:r>
              <a:rPr lang="ne-NP" sz="2200" b="1" dirty="0" smtClean="0">
                <a:cs typeface="Kalimati" pitchFamily="2"/>
              </a:rPr>
              <a:t>भन्टा/बैगन</a:t>
            </a:r>
          </a:p>
          <a:p>
            <a:pPr>
              <a:lnSpc>
                <a:spcPct val="150000"/>
              </a:lnSpc>
            </a:pPr>
            <a:r>
              <a:rPr lang="ne-NP" sz="2200" b="1" dirty="0" smtClean="0">
                <a:cs typeface="Kalimati" pitchFamily="2"/>
              </a:rPr>
              <a:t>५१. करेलो</a:t>
            </a:r>
          </a:p>
          <a:p>
            <a:pPr>
              <a:lnSpc>
                <a:spcPct val="150000"/>
              </a:lnSpc>
            </a:pPr>
            <a:r>
              <a:rPr lang="ne-NP" sz="2200" b="1" dirty="0" smtClean="0">
                <a:cs typeface="Kalimati" pitchFamily="2"/>
              </a:rPr>
              <a:t>५२</a:t>
            </a:r>
            <a:r>
              <a:rPr lang="ne-NP" sz="2200" b="1" dirty="0">
                <a:cs typeface="Kalimati" pitchFamily="2"/>
              </a:rPr>
              <a:t>. </a:t>
            </a:r>
            <a:r>
              <a:rPr lang="ne-NP" sz="2200" b="1" dirty="0" smtClean="0">
                <a:cs typeface="Kalimati" pitchFamily="2"/>
              </a:rPr>
              <a:t>भिंन्डी/रामतोरीयाँ</a:t>
            </a:r>
          </a:p>
          <a:p>
            <a:pPr>
              <a:lnSpc>
                <a:spcPct val="150000"/>
              </a:lnSpc>
            </a:pPr>
            <a:r>
              <a:rPr lang="ne-NP" sz="2200" b="1" dirty="0" smtClean="0">
                <a:cs typeface="Kalimati" pitchFamily="2"/>
              </a:rPr>
              <a:t>५३</a:t>
            </a:r>
            <a:r>
              <a:rPr lang="ne-NP" sz="2200" b="1" dirty="0">
                <a:cs typeface="Kalimati" pitchFamily="2"/>
              </a:rPr>
              <a:t>. </a:t>
            </a:r>
            <a:r>
              <a:rPr lang="ne-NP" sz="2200" b="1" dirty="0" smtClean="0">
                <a:cs typeface="Kalimati" pitchFamily="2"/>
              </a:rPr>
              <a:t>भिँडे/माछा खुर्सानी</a:t>
            </a:r>
          </a:p>
          <a:p>
            <a:pPr>
              <a:lnSpc>
                <a:spcPct val="150000"/>
              </a:lnSpc>
            </a:pPr>
            <a:r>
              <a:rPr lang="ne-NP" sz="2200" b="1" dirty="0" smtClean="0">
                <a:cs typeface="Kalimati" pitchFamily="2"/>
              </a:rPr>
              <a:t>५४. काँक्रो</a:t>
            </a:r>
          </a:p>
        </p:txBody>
      </p:sp>
      <p:sp>
        <p:nvSpPr>
          <p:cNvPr id="6" name="Rectangle 5"/>
          <p:cNvSpPr/>
          <p:nvPr/>
        </p:nvSpPr>
        <p:spPr>
          <a:xfrm>
            <a:off x="4976037" y="1600200"/>
            <a:ext cx="3352800" cy="4708981"/>
          </a:xfrm>
          <a:prstGeom prst="rec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e-NP" sz="2400" b="1" u="sng" dirty="0">
                <a:solidFill>
                  <a:srgbClr val="0070C0"/>
                </a:solidFill>
                <a:cs typeface="Kalimati" pitchFamily="2"/>
              </a:rPr>
              <a:t>तरकारी </a:t>
            </a:r>
            <a:r>
              <a:rPr lang="ne-NP" sz="2400" b="1" u="sng" dirty="0" smtClean="0">
                <a:solidFill>
                  <a:srgbClr val="0070C0"/>
                </a:solidFill>
                <a:cs typeface="Kalimati" pitchFamily="2"/>
              </a:rPr>
              <a:t>बाली...</a:t>
            </a:r>
            <a:endParaRPr lang="en-US" sz="2400" b="1" u="sng" dirty="0" smtClean="0">
              <a:solidFill>
                <a:srgbClr val="0070C0"/>
              </a:solidFill>
              <a:cs typeface="Kalimati" pitchFamily="2"/>
            </a:endParaRPr>
          </a:p>
          <a:p>
            <a:pPr>
              <a:lnSpc>
                <a:spcPct val="150000"/>
              </a:lnSpc>
            </a:pPr>
            <a:r>
              <a:rPr lang="ne-NP" sz="2200" b="1" dirty="0">
                <a:cs typeface="Kalimati" pitchFamily="2"/>
              </a:rPr>
              <a:t>५५. फर्सी</a:t>
            </a:r>
          </a:p>
          <a:p>
            <a:pPr>
              <a:lnSpc>
                <a:spcPct val="150000"/>
              </a:lnSpc>
            </a:pPr>
            <a:r>
              <a:rPr lang="ne-NP" sz="2200" b="1" dirty="0">
                <a:cs typeface="Kalimati" pitchFamily="2"/>
              </a:rPr>
              <a:t>५६. लौका</a:t>
            </a:r>
          </a:p>
          <a:p>
            <a:pPr>
              <a:lnSpc>
                <a:spcPct val="150000"/>
              </a:lnSpc>
            </a:pPr>
            <a:r>
              <a:rPr lang="ne-NP" sz="2200" b="1" dirty="0">
                <a:cs typeface="Kalimati" pitchFamily="2"/>
              </a:rPr>
              <a:t>५७. </a:t>
            </a:r>
            <a:r>
              <a:rPr lang="ne-NP" sz="2200" b="1" dirty="0" smtClean="0">
                <a:cs typeface="Kalimati" pitchFamily="2"/>
              </a:rPr>
              <a:t>घिरौंला/तिरही</a:t>
            </a:r>
          </a:p>
          <a:p>
            <a:pPr>
              <a:lnSpc>
                <a:spcPct val="150000"/>
              </a:lnSpc>
            </a:pPr>
            <a:r>
              <a:rPr lang="ne-NP" sz="2200" b="1" dirty="0" smtClean="0">
                <a:cs typeface="Kalimati" pitchFamily="2"/>
              </a:rPr>
              <a:t>५८</a:t>
            </a:r>
            <a:r>
              <a:rPr lang="ne-NP" sz="2200" b="1" dirty="0">
                <a:cs typeface="Kalimati" pitchFamily="2"/>
              </a:rPr>
              <a:t>. इस्कुस</a:t>
            </a:r>
          </a:p>
          <a:p>
            <a:pPr>
              <a:lnSpc>
                <a:spcPct val="150000"/>
              </a:lnSpc>
            </a:pPr>
            <a:r>
              <a:rPr lang="ne-NP" sz="2200" b="1" dirty="0">
                <a:cs typeface="Kalimati" pitchFamily="2"/>
              </a:rPr>
              <a:t>५९. परवर</a:t>
            </a:r>
          </a:p>
          <a:p>
            <a:pPr>
              <a:lnSpc>
                <a:spcPct val="150000"/>
              </a:lnSpc>
            </a:pPr>
            <a:r>
              <a:rPr lang="ne-NP" sz="2200" b="1" dirty="0">
                <a:cs typeface="Kalimati" pitchFamily="2"/>
              </a:rPr>
              <a:t>६०. हरियो सिमी</a:t>
            </a:r>
          </a:p>
          <a:p>
            <a:pPr>
              <a:lnSpc>
                <a:spcPct val="150000"/>
              </a:lnSpc>
            </a:pPr>
            <a:r>
              <a:rPr lang="ne-NP" sz="2200" b="1" dirty="0" smtClean="0">
                <a:cs typeface="Kalimati" pitchFamily="2"/>
              </a:rPr>
              <a:t>६१. </a:t>
            </a:r>
            <a:r>
              <a:rPr lang="ne-NP" sz="2200" b="1" dirty="0">
                <a:cs typeface="Kalimati" pitchFamily="2"/>
              </a:rPr>
              <a:t>बोडी</a:t>
            </a:r>
          </a:p>
          <a:p>
            <a:pPr>
              <a:lnSpc>
                <a:spcPct val="150000"/>
              </a:lnSpc>
            </a:pPr>
            <a:r>
              <a:rPr lang="ne-NP" sz="2200" b="1" dirty="0" smtClean="0">
                <a:cs typeface="Kalimati" pitchFamily="2"/>
              </a:rPr>
              <a:t>६२. ब्रोकाउली</a:t>
            </a:r>
            <a:endParaRPr lang="ne-NP" sz="2200" b="1" dirty="0">
              <a:cs typeface="Kalimati" pitchFamily="2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65EAA076-483F-4916-BF64-295F9BAF4123}"/>
              </a:ext>
            </a:extLst>
          </p:cNvPr>
          <p:cNvSpPr/>
          <p:nvPr/>
        </p:nvSpPr>
        <p:spPr>
          <a:xfrm>
            <a:off x="381000" y="690282"/>
            <a:ext cx="8534400" cy="68131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800" b="1" dirty="0">
                <a:solidFill>
                  <a:srgbClr val="4708C4"/>
                </a:solidFill>
                <a:latin typeface="Preeti" pitchFamily="2" charset="0"/>
                <a:cs typeface="Kalimati" panose="00000400000000000000" pitchFamily="2"/>
              </a:rPr>
              <a:t>क्षेत्रफल लिनुपर्ने बालीहरु</a:t>
            </a:r>
            <a:endParaRPr lang="en-US" sz="2800" b="1" dirty="0">
              <a:solidFill>
                <a:srgbClr val="4708C4"/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50259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800" smtClean="0">
                <a:latin typeface="Fontasy Himali" pitchFamily="82" charset="0"/>
              </a:rPr>
              <a:pPr/>
              <a:t>26</a:t>
            </a:fld>
            <a:endParaRPr lang="en-US" sz="1800" dirty="0">
              <a:latin typeface="Fontasy Himali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524000"/>
            <a:ext cx="3505200" cy="3462486"/>
          </a:xfrm>
          <a:prstGeom prst="rec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e-NP" sz="2800" b="1" u="sng" dirty="0" smtClean="0">
                <a:solidFill>
                  <a:srgbClr val="0070C0"/>
                </a:solidFill>
                <a:cs typeface="Kalimati" pitchFamily="2"/>
              </a:rPr>
              <a:t>तरकारी बाली...</a:t>
            </a:r>
          </a:p>
          <a:p>
            <a:pPr>
              <a:lnSpc>
                <a:spcPct val="150000"/>
              </a:lnSpc>
            </a:pPr>
            <a:r>
              <a:rPr lang="ne-NP" sz="2400" b="1" dirty="0">
                <a:cs typeface="Kalimati" pitchFamily="2"/>
              </a:rPr>
              <a:t>६३. हरियो साग</a:t>
            </a:r>
          </a:p>
          <a:p>
            <a:pPr>
              <a:lnSpc>
                <a:spcPct val="150000"/>
              </a:lnSpc>
            </a:pPr>
            <a:r>
              <a:rPr lang="ne-NP" sz="2400" b="1" dirty="0">
                <a:cs typeface="Kalimati" pitchFamily="2"/>
              </a:rPr>
              <a:t>६४. मूला</a:t>
            </a:r>
          </a:p>
          <a:p>
            <a:pPr>
              <a:lnSpc>
                <a:spcPct val="150000"/>
              </a:lnSpc>
            </a:pPr>
            <a:r>
              <a:rPr lang="ne-NP" sz="2400" b="1" dirty="0">
                <a:cs typeface="Kalimati" pitchFamily="2"/>
              </a:rPr>
              <a:t>६५. गाजर</a:t>
            </a:r>
          </a:p>
          <a:p>
            <a:pPr>
              <a:lnSpc>
                <a:spcPct val="150000"/>
              </a:lnSpc>
            </a:pPr>
            <a:r>
              <a:rPr lang="ne-NP" sz="2400" b="1" dirty="0">
                <a:cs typeface="Kalimati" pitchFamily="2"/>
              </a:rPr>
              <a:t>६६. अन्य </a:t>
            </a:r>
            <a:r>
              <a:rPr lang="ne-NP" sz="2400" b="1" dirty="0" smtClean="0">
                <a:cs typeface="Kalimati" pitchFamily="2"/>
              </a:rPr>
              <a:t>तरकारी </a:t>
            </a:r>
            <a:r>
              <a:rPr lang="ne-NP" sz="2200" b="1" i="1" dirty="0" smtClean="0">
                <a:solidFill>
                  <a:srgbClr val="7030A0"/>
                </a:solidFill>
                <a:cs typeface="Kalimati" pitchFamily="2"/>
              </a:rPr>
              <a:t>(च्याउ)</a:t>
            </a:r>
            <a:endParaRPr lang="ne-NP" sz="2200" b="1" i="1" dirty="0">
              <a:solidFill>
                <a:srgbClr val="7030A0"/>
              </a:solidFill>
              <a:cs typeface="Kalimati" pitchFamily="2"/>
            </a:endParaRPr>
          </a:p>
          <a:p>
            <a:pPr>
              <a:lnSpc>
                <a:spcPct val="150000"/>
              </a:lnSpc>
            </a:pPr>
            <a:endParaRPr lang="ne-NP" sz="2200" b="1" dirty="0" smtClean="0">
              <a:cs typeface="Kalimati" pitchFamily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1676400"/>
            <a:ext cx="4419600" cy="2400657"/>
          </a:xfrm>
          <a:prstGeom prst="rec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e-NP" sz="2800" b="1" u="sng" dirty="0">
                <a:solidFill>
                  <a:srgbClr val="0070C0"/>
                </a:solidFill>
                <a:cs typeface="Kalimati" pitchFamily="2"/>
              </a:rPr>
              <a:t>अन्य अस्थायी बालीहरु</a:t>
            </a:r>
          </a:p>
          <a:p>
            <a:pPr>
              <a:lnSpc>
                <a:spcPct val="150000"/>
              </a:lnSpc>
            </a:pPr>
            <a:r>
              <a:rPr lang="ne-NP" sz="2400" b="1" dirty="0">
                <a:cs typeface="Kalimati" pitchFamily="2"/>
              </a:rPr>
              <a:t>६७. भुँई घाँस</a:t>
            </a:r>
          </a:p>
          <a:p>
            <a:pPr>
              <a:lnSpc>
                <a:spcPct val="150000"/>
              </a:lnSpc>
            </a:pPr>
            <a:r>
              <a:rPr lang="ne-NP" sz="2400" b="1" dirty="0">
                <a:cs typeface="Kalimati" pitchFamily="2"/>
              </a:rPr>
              <a:t>६८. अन्य अस्थायी </a:t>
            </a:r>
            <a:r>
              <a:rPr lang="ne-NP" sz="2400" b="1" dirty="0" smtClean="0">
                <a:cs typeface="Kalimati" pitchFamily="2"/>
              </a:rPr>
              <a:t>बाली </a:t>
            </a:r>
            <a:r>
              <a:rPr lang="ne-NP" sz="2200" b="1" i="1" dirty="0" smtClean="0">
                <a:solidFill>
                  <a:srgbClr val="7030A0"/>
                </a:solidFill>
                <a:cs typeface="Kalimati" pitchFamily="2"/>
              </a:rPr>
              <a:t>(अस्थायी प्रकृतिका फूल तथा फूलका नर्सरी)</a:t>
            </a:r>
            <a:endParaRPr lang="ne-NP" sz="2200" b="1" i="1" dirty="0">
              <a:solidFill>
                <a:srgbClr val="7030A0"/>
              </a:solidFill>
              <a:cs typeface="Kalimati" pitchFamily="2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65EAA076-483F-4916-BF64-295F9BAF4123}"/>
              </a:ext>
            </a:extLst>
          </p:cNvPr>
          <p:cNvSpPr/>
          <p:nvPr/>
        </p:nvSpPr>
        <p:spPr>
          <a:xfrm>
            <a:off x="381000" y="690282"/>
            <a:ext cx="8534400" cy="68131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800" b="1" dirty="0">
                <a:solidFill>
                  <a:srgbClr val="4708C4"/>
                </a:solidFill>
                <a:latin typeface="Preeti" pitchFamily="2" charset="0"/>
                <a:cs typeface="Kalimati" panose="00000400000000000000" pitchFamily="2"/>
              </a:rPr>
              <a:t>क्षेत्रफल लिनुपर्ने बालीहरु</a:t>
            </a:r>
            <a:endParaRPr lang="en-US" sz="2800" b="1" dirty="0">
              <a:solidFill>
                <a:srgbClr val="4708C4"/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934011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62174" y="685800"/>
            <a:ext cx="8629426" cy="685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e-NP" sz="2600" b="1" dirty="0" smtClean="0">
                <a:solidFill>
                  <a:srgbClr val="4708C4"/>
                </a:solidFill>
                <a:latin typeface="Preeti" pitchFamily="2" charset="0"/>
                <a:cs typeface="Kalimati" panose="00000400000000000000" pitchFamily="2"/>
              </a:rPr>
              <a:t>क्षेत्रफलका साथै उत्पादन पनि लिनुपर्ने </a:t>
            </a:r>
            <a:r>
              <a:rPr lang="ne-NP" sz="2600" b="1" dirty="0">
                <a:solidFill>
                  <a:srgbClr val="4708C4"/>
                </a:solidFill>
                <a:latin typeface="Preeti" pitchFamily="2" charset="0"/>
                <a:cs typeface="Kalimati" panose="00000400000000000000" pitchFamily="2"/>
              </a:rPr>
              <a:t>अस्थायी बाली बालीहरु </a:t>
            </a:r>
            <a:endParaRPr lang="en-US" sz="2600" b="1" dirty="0">
              <a:solidFill>
                <a:srgbClr val="4708C4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6" name="Slide Number Placeholder 19">
            <a:extLst>
              <a:ext uri="{FF2B5EF4-FFF2-40B4-BE49-F238E27FC236}">
                <a16:creationId xmlns="" xmlns:a16="http://schemas.microsoft.com/office/drawing/2014/main" id="{C8612C8B-0FBE-44DB-8AD7-CB9807974F6A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27</a:t>
            </a:fld>
            <a:endParaRPr lang="en-US" dirty="0">
              <a:latin typeface="Fontasy Himali" panose="04020500000000000000" pitchFamily="8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98CB12E5-8B06-4213-9F03-1FDD870FDB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619250"/>
            <a:ext cx="7904797" cy="519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5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3733800"/>
            <a:ext cx="9143999" cy="3139321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200" dirty="0">
                <a:latin typeface="Preeti" pitchFamily="2" charset="0"/>
                <a:cs typeface="Kalimati" panose="00000400000000000000" pitchFamily="2"/>
              </a:rPr>
              <a:t>यो प्रश्नको तालिकामा कित्ताअनुसार (प्रश्न ३.५ मा लेखिएका कित्ताअनुसार) स्थायी बाली लागेको क्षेत्रफल, बालीको नाम र बोट संख्या उल्लेख गरिन्छ 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200" dirty="0">
                <a:latin typeface="Preeti" pitchFamily="2" charset="0"/>
                <a:cs typeface="Kalimati" panose="00000400000000000000" pitchFamily="2"/>
              </a:rPr>
              <a:t>प्रमुख छ स्थायी बाली </a:t>
            </a:r>
            <a:r>
              <a:rPr lang="ne-NP" sz="2200" b="1" dirty="0">
                <a:latin typeface="Preeti" pitchFamily="2" charset="0"/>
                <a:cs typeface="Kalimati" panose="00000400000000000000" pitchFamily="2"/>
              </a:rPr>
              <a:t>(आँप, केरा, सुन्तला, जुनार, कागती र स्याउ) </a:t>
            </a:r>
            <a:r>
              <a:rPr lang="ne-NP" sz="2200" dirty="0">
                <a:latin typeface="Preeti" pitchFamily="2" charset="0"/>
                <a:cs typeface="Kalimati" panose="00000400000000000000" pitchFamily="2"/>
              </a:rPr>
              <a:t>को उत्पादनसमेत लेख्नुपर्छ 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200" dirty="0">
                <a:latin typeface="Preeti" pitchFamily="2" charset="0"/>
                <a:cs typeface="Kalimati" panose="00000400000000000000" pitchFamily="2"/>
              </a:rPr>
              <a:t>स्थायी बालीहरू अमिलो जातका फल, अमिलोबाहेक अन्य फल र अन्य स्थायी बाली गरी तीन भागमा बा“डिएका छन् ।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43000"/>
            <a:ext cx="8915399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09129E7A-38F3-413A-A183-E0AA2AA4B558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28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65EAA076-483F-4916-BF64-295F9BAF4123}"/>
              </a:ext>
            </a:extLst>
          </p:cNvPr>
          <p:cNvSpPr/>
          <p:nvPr/>
        </p:nvSpPr>
        <p:spPr>
          <a:xfrm>
            <a:off x="381000" y="690283"/>
            <a:ext cx="8534400" cy="45271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800" b="1" dirty="0" smtClean="0">
                <a:solidFill>
                  <a:srgbClr val="4708C4"/>
                </a:solidFill>
                <a:latin typeface="Preeti" pitchFamily="2" charset="0"/>
                <a:cs typeface="Kalimati" panose="00000400000000000000" pitchFamily="2"/>
              </a:rPr>
              <a:t>खण्ड ४.२ स्थायी बाली</a:t>
            </a:r>
            <a:endParaRPr lang="en-US" sz="2800" b="1" dirty="0">
              <a:solidFill>
                <a:srgbClr val="4708C4"/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00751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9">
            <a:extLst>
              <a:ext uri="{FF2B5EF4-FFF2-40B4-BE49-F238E27FC236}">
                <a16:creationId xmlns="" xmlns:a16="http://schemas.microsoft.com/office/drawing/2014/main" id="{8C4F235A-7274-4DE6-A9E5-F15FF659E004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29</a:t>
            </a:fld>
            <a:endParaRPr lang="en-US" dirty="0">
              <a:latin typeface="Fontasy Himali" panose="04020500000000000000" pitchFamily="8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BA26432-AE84-416D-B36A-C1EB0D2248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762000"/>
            <a:ext cx="9069717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03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75" y="1447800"/>
            <a:ext cx="8687125" cy="234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ounded Rectangular Callout 6"/>
          <p:cNvSpPr/>
          <p:nvPr/>
        </p:nvSpPr>
        <p:spPr>
          <a:xfrm>
            <a:off x="0" y="3949700"/>
            <a:ext cx="8991599" cy="2832100"/>
          </a:xfrm>
          <a:prstGeom prst="wedgeRoundRectCallout">
            <a:avLst>
              <a:gd name="adj1" fmla="val -23567"/>
              <a:gd name="adj2" fmla="val -50931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यो प्रश्नको तालिकामा अस्थायी (मौसमी) बाली लागेको बालीको नाम, रोपिएको क्षेत्रफल र प्रमुख आठ अस्थायी बाली (</a:t>
            </a:r>
            <a:r>
              <a:rPr lang="ne-NP" sz="2000" b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धान, मकै, गहुँ, कोदो, आलु, जौ÷उवा, फापर र तोरी÷सर्स्यु</a:t>
            </a: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) को उत्पादन कित्ताअनुसार उल्लेख गरिन्छ 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यहाँ पनि क्षेत्रफलको एकाइ प्रश्न नं. ३.१ मा खुलाए बमोजिमको हुनुपर्छ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यो तालिका निम्नबमोजिम भर्नुपर्छ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="" xmlns:a16="http://schemas.microsoft.com/office/drawing/2014/main" id="{BBC029E8-8230-438E-8E18-5BF422B150AA}"/>
              </a:ext>
            </a:extLst>
          </p:cNvPr>
          <p:cNvSpPr txBox="1">
            <a:spLocks/>
          </p:cNvSpPr>
          <p:nvPr/>
        </p:nvSpPr>
        <p:spPr>
          <a:xfrm>
            <a:off x="0" y="609600"/>
            <a:ext cx="9144000" cy="879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itchFamily="34" charset="0"/>
              <a:buNone/>
            </a:pPr>
            <a:r>
              <a:rPr lang="ne-NP" sz="2800" b="1" dirty="0" smtClean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खण्ड ४.१ अस्थायी बाली</a:t>
            </a:r>
            <a:endParaRPr lang="ne-NP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6" name="Slide Number Placeholder 19">
            <a:extLst>
              <a:ext uri="{FF2B5EF4-FFF2-40B4-BE49-F238E27FC236}">
                <a16:creationId xmlns="" xmlns:a16="http://schemas.microsoft.com/office/drawing/2014/main" id="{23F44981-0AB8-46F2-B0A3-70899A8C6F44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3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85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8392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ular Callout 5"/>
          <p:cNvSpPr/>
          <p:nvPr/>
        </p:nvSpPr>
        <p:spPr>
          <a:xfrm>
            <a:off x="155944" y="5029201"/>
            <a:ext cx="8839200" cy="1143001"/>
          </a:xfrm>
          <a:prstGeom prst="wedgeRoundRectCallout">
            <a:avLst>
              <a:gd name="adj1" fmla="val -45253"/>
              <a:gd name="adj2" fmla="val -171839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 महलमा दिइएको संख्या प्रत्येक हरफको क्रमसंख्या हो, कित्ताको कोड होइन ।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7" name="Slide Number Placeholder 19">
            <a:extLst>
              <a:ext uri="{FF2B5EF4-FFF2-40B4-BE49-F238E27FC236}">
                <a16:creationId xmlns="" xmlns:a16="http://schemas.microsoft.com/office/drawing/2014/main" id="{64168611-4962-4673-B203-C95E6CF517D3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30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8" name="CustomShape 4"/>
          <p:cNvSpPr/>
          <p:nvPr/>
        </p:nvSpPr>
        <p:spPr>
          <a:xfrm>
            <a:off x="152400" y="1828800"/>
            <a:ext cx="685800" cy="774121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93938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9154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38100" y="3349256"/>
            <a:ext cx="9029700" cy="3356344"/>
          </a:xfrm>
          <a:prstGeom prst="wedgeRoundRectCallout">
            <a:avLst>
              <a:gd name="adj1" fmla="val -33395"/>
              <a:gd name="adj2" fmla="val -63980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 महलमा प्रश्न नं. ३.५ बमोजिमका स्थायी बाली लागेको प्रत्येक कित्ताको नाम लेख्नुपर्छ । </a:t>
            </a:r>
          </a:p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कुनै कित्तामा एकभन्दा बढी किसिमका स्थायी बाली भएमा कित्ताको नाम दोहो¥याएर लेख्नुपर्छ । </a:t>
            </a:r>
          </a:p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यसरी पहिलो कित्तामा भएका सबै स्थायी बालीको विवरण लेखिसकेपछि मात्र अर्को कित्ताको विवरण भर्न शुरु गर्नुपर्छ । </a:t>
            </a: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1A14AC3C-7101-4B0B-AC03-653D178FC5DD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31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CustomShape 4"/>
          <p:cNvSpPr/>
          <p:nvPr/>
        </p:nvSpPr>
        <p:spPr>
          <a:xfrm>
            <a:off x="762000" y="1371599"/>
            <a:ext cx="990600" cy="774121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421392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6106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ular Callout 5"/>
          <p:cNvSpPr/>
          <p:nvPr/>
        </p:nvSpPr>
        <p:spPr>
          <a:xfrm>
            <a:off x="152400" y="3933265"/>
            <a:ext cx="8763000" cy="1400735"/>
          </a:xfrm>
          <a:prstGeom prst="wedgeRoundRectCallout">
            <a:avLst>
              <a:gd name="adj1" fmla="val -27311"/>
              <a:gd name="adj2" fmla="val -102434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 महलमा कित्ताको कोड लेख्दा प्रश्न ३.५ को महल–२ मा लेखिए बमोजिमको कोड लेख्नुपर्छ ।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7" name="Slide Number Placeholder 19">
            <a:extLst>
              <a:ext uri="{FF2B5EF4-FFF2-40B4-BE49-F238E27FC236}">
                <a16:creationId xmlns="" xmlns:a16="http://schemas.microsoft.com/office/drawing/2014/main" id="{6225FEBD-BF14-41FE-A50D-A4F93EDA7FC8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32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8" name="CustomShape 4"/>
          <p:cNvSpPr/>
          <p:nvPr/>
        </p:nvSpPr>
        <p:spPr>
          <a:xfrm>
            <a:off x="1600200" y="1676400"/>
            <a:ext cx="914400" cy="774121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80962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0"/>
            <a:ext cx="89916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685800" y="3810000"/>
            <a:ext cx="8077200" cy="1752600"/>
          </a:xfrm>
          <a:prstGeom prst="wedgeRoundRectCallout">
            <a:avLst>
              <a:gd name="adj1" fmla="val -23748"/>
              <a:gd name="adj2" fmla="val -102828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महल–२ मा उल्लेख भए बमोजिमका कित्तामा लगाइएको स्थायी बालीको नाम यस महलमा लेख्नुपर्छ ।</a:t>
            </a:r>
            <a:endParaRPr lang="en-US" sz="2400" b="1" i="1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B6B0FC2E-D265-4EC2-9AAE-A427A269D912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33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CustomShape 4"/>
          <p:cNvSpPr/>
          <p:nvPr/>
        </p:nvSpPr>
        <p:spPr>
          <a:xfrm>
            <a:off x="2362200" y="1447800"/>
            <a:ext cx="838200" cy="774121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10181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85800"/>
            <a:ext cx="87630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3455853" y="3810000"/>
            <a:ext cx="5181600" cy="1676400"/>
          </a:xfrm>
          <a:prstGeom prst="wedgeRoundRectCallout">
            <a:avLst>
              <a:gd name="adj1" fmla="val -49868"/>
              <a:gd name="adj2" fmla="val -139333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ne-NP" sz="2400" dirty="0" smtClean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स्थायी बाली नाम र कोड प्रश्नावली पानाको तलपट्टि दिइएको छ । 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286CA769-A1DB-401C-BFB4-05B64B44CCD8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34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CustomShape 4"/>
          <p:cNvSpPr/>
          <p:nvPr/>
        </p:nvSpPr>
        <p:spPr>
          <a:xfrm>
            <a:off x="3200400" y="1524000"/>
            <a:ext cx="533400" cy="774121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608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69335"/>
            <a:ext cx="86868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19">
            <a:extLst>
              <a:ext uri="{FF2B5EF4-FFF2-40B4-BE49-F238E27FC236}">
                <a16:creationId xmlns="" xmlns:a16="http://schemas.microsoft.com/office/drawing/2014/main" id="{A33E97D5-D2F6-48FA-B42A-90D4EF95E4C7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35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73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0"/>
            <a:ext cx="89154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228600" y="3352800"/>
            <a:ext cx="8763000" cy="3429000"/>
          </a:xfrm>
          <a:prstGeom prst="wedgeRoundRectCallout">
            <a:avLst>
              <a:gd name="adj1" fmla="val -7144"/>
              <a:gd name="adj2" fmla="val -87698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यसमा फल दिने वा अन्य किसिमका उत्पादनशील स्थायी बाली पर्दछन् 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धेरैजसो रुखहरू निश्चित उमेरपछि उत्पादनशील हुन्छन् 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 उमेरका स्थायी बालीले मौसमी वा अन्य कुनै कारणले गणनाको वर्षमा फल नदिएको भए तापनि फल दिने उमेरमै समावेश गर्नुपर्दछ । </a:t>
            </a: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9120B1E2-CEE1-4EC0-8E6A-E9483E5731FF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36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CustomShape 4"/>
          <p:cNvSpPr/>
          <p:nvPr/>
        </p:nvSpPr>
        <p:spPr>
          <a:xfrm>
            <a:off x="3810000" y="1524001"/>
            <a:ext cx="1219200" cy="6096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17202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2895600" y="1676400"/>
            <a:ext cx="1066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8392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ounded Rectangular Callout 16"/>
          <p:cNvSpPr/>
          <p:nvPr/>
        </p:nvSpPr>
        <p:spPr>
          <a:xfrm>
            <a:off x="152400" y="3657600"/>
            <a:ext cx="8915400" cy="2895600"/>
          </a:xfrm>
          <a:prstGeom prst="wedgeRoundRectCallout">
            <a:avLst>
              <a:gd name="adj1" fmla="val -6811"/>
              <a:gd name="adj2" fmla="val -107828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पुराना रुखहरू वा अन्य कुनै कारणले लामो समयदेखि फल दिन छाडेका रुखहरू छुट्ट्याउन सकिने भए फल दिने उमेरका रुखहरूमा गणना गर्नु हुँदैन । </a:t>
            </a:r>
          </a:p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फल नलाग्ने उमेरका रुख सङ्ख्या पनि लेख्नुपर्ने भएकोले सो पनि छुट्ट्याउनु पर्दछ । </a:t>
            </a:r>
          </a:p>
        </p:txBody>
      </p:sp>
      <p:sp>
        <p:nvSpPr>
          <p:cNvPr id="6" name="Slide Number Placeholder 19">
            <a:extLst>
              <a:ext uri="{FF2B5EF4-FFF2-40B4-BE49-F238E27FC236}">
                <a16:creationId xmlns="" xmlns:a16="http://schemas.microsoft.com/office/drawing/2014/main" id="{C213A890-16DE-45B5-8737-70C76F1E60E4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37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7" name="CustomShape 4"/>
          <p:cNvSpPr/>
          <p:nvPr/>
        </p:nvSpPr>
        <p:spPr>
          <a:xfrm>
            <a:off x="3810000" y="1524001"/>
            <a:ext cx="1219200" cy="6096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96089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8392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76200" y="4038600"/>
            <a:ext cx="8915400" cy="2743200"/>
          </a:xfrm>
          <a:prstGeom prst="wedgeRoundRectCallout">
            <a:avLst>
              <a:gd name="adj1" fmla="val -5570"/>
              <a:gd name="adj2" fmla="val -83660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कुनै बगैँचामा फल लाग्ने र नलाग्ने उमेरका बोट मिसिएका छन् भने औसत हिसाबले फल लाग्ने वा नलाग्ने बोटले ओगटेको क्षेत्रफल छुट्ट्याउन सकिन्छ भने छुट्ट्याएर लेख्नुपर्छ र नसकिने भएमा फल लाग्ने वा नलाग्ने कुनले बढी क्षेत्रफल ओगटेको छ, त्यसअन्तर्गत सो क्षेत्रफल लेख्नुपर्छ ।</a:t>
            </a:r>
            <a:endParaRPr lang="en-US" sz="2400" b="1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6F2D7E7C-BA1E-491A-B45B-443CE30A9BC1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38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CustomShape 4"/>
          <p:cNvSpPr/>
          <p:nvPr/>
        </p:nvSpPr>
        <p:spPr>
          <a:xfrm>
            <a:off x="3795823" y="1676400"/>
            <a:ext cx="1219200" cy="4953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9229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70" y="762000"/>
            <a:ext cx="895853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76200" y="3962400"/>
            <a:ext cx="8991600" cy="2362200"/>
          </a:xfrm>
          <a:prstGeom prst="wedgeRoundRectCallout">
            <a:avLst>
              <a:gd name="adj1" fmla="val -7400"/>
              <a:gd name="adj2" fmla="val -91521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 महलमा महल–४ मा लेखिएका स्थायी बाली बगैँचाको रूपमा लगाइएको भए सोमध्ये फल लाग्ने उमेरको बोटले ओगटेको बगैँचाको क्षेत्रफल (बिघा÷कट्ठा÷धुर वा रोपनी÷आना÷पैसा मा) यस महलमा लेख्नु पर्दछ ।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1A70A4D3-674B-4193-8687-1B5D5E2D15D7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39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CustomShape 4"/>
          <p:cNvSpPr/>
          <p:nvPr/>
        </p:nvSpPr>
        <p:spPr>
          <a:xfrm>
            <a:off x="3581400" y="2171700"/>
            <a:ext cx="1066800" cy="4953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82087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90600"/>
            <a:ext cx="81534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ounded Rectangular Callout 8"/>
          <p:cNvSpPr/>
          <p:nvPr/>
        </p:nvSpPr>
        <p:spPr>
          <a:xfrm>
            <a:off x="1828800" y="4800600"/>
            <a:ext cx="4876800" cy="2209800"/>
          </a:xfrm>
          <a:prstGeom prst="wedgeRoundRectCallout">
            <a:avLst>
              <a:gd name="adj1" fmla="val -67284"/>
              <a:gd name="adj2" fmla="val -115254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 महलमा दिएको सङ्ख्या प्रत्येक हरफको क्रमसङ्ख्या हो, कित्ताको कोड होइन । </a:t>
            </a:r>
          </a:p>
        </p:txBody>
      </p:sp>
      <p:sp>
        <p:nvSpPr>
          <p:cNvPr id="4" name="Slide Number Placeholder 19">
            <a:extLst>
              <a:ext uri="{FF2B5EF4-FFF2-40B4-BE49-F238E27FC236}">
                <a16:creationId xmlns="" xmlns:a16="http://schemas.microsoft.com/office/drawing/2014/main" id="{F70C7BF2-4B23-48CB-A87F-F6F00FFE0A2F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4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625549" y="2057400"/>
            <a:ext cx="685800" cy="9144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67525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0"/>
            <a:ext cx="8991600" cy="2836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228600" y="4191000"/>
            <a:ext cx="8686800" cy="1828800"/>
          </a:xfrm>
          <a:prstGeom prst="wedgeRoundRectCallout">
            <a:avLst>
              <a:gd name="adj1" fmla="val 2741"/>
              <a:gd name="adj2" fmla="val -113561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महल–४ मा लेखिएका स्थायी बाली बगैँचाको रूपमा लगाइएको मध्ये फल लाग्ने उमेरको बोट सङ्ख्या यस महलमा लेख्नुपर्दछ ।</a:t>
            </a: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303C69E7-5E9E-4040-9197-09DABC7AA3D4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40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CustomShape 4"/>
          <p:cNvSpPr/>
          <p:nvPr/>
        </p:nvSpPr>
        <p:spPr>
          <a:xfrm>
            <a:off x="4495800" y="2191193"/>
            <a:ext cx="762000" cy="4953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31191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0"/>
            <a:ext cx="8915400" cy="283698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ounded Rectangular Callout 14"/>
          <p:cNvSpPr/>
          <p:nvPr/>
        </p:nvSpPr>
        <p:spPr>
          <a:xfrm>
            <a:off x="228600" y="3848100"/>
            <a:ext cx="8562498" cy="2743200"/>
          </a:xfrm>
          <a:prstGeom prst="wedgeRoundRectCallout">
            <a:avLst>
              <a:gd name="adj1" fmla="val 15086"/>
              <a:gd name="adj2" fmla="val -109416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फल नलाग्ने उमेरका रुख वा बोट भन्नाले कलिलो भई फल लाग्न सुरु नभएका बोट वा पुरानो भई फल नलाग्ने भएका बोटलाई जनाउँछ ।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071D6A7F-AD5C-45FD-B600-3ECBDD2AE7B5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41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CustomShape 4"/>
          <p:cNvSpPr/>
          <p:nvPr/>
        </p:nvSpPr>
        <p:spPr>
          <a:xfrm>
            <a:off x="5105400" y="1695893"/>
            <a:ext cx="1295400" cy="4953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01021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85800"/>
            <a:ext cx="8839200" cy="2913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139995" y="3733800"/>
            <a:ext cx="8458200" cy="3048000"/>
          </a:xfrm>
          <a:prstGeom prst="wedgeRoundRectCallout">
            <a:avLst>
              <a:gd name="adj1" fmla="val 13645"/>
              <a:gd name="adj2" fmla="val -70376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 महलमा महल–४ मा लेखिएका स्थायी बाली बगैँचाको रूपमा लगाइएको भए सो मध्ये फल नलाग्ने उमेरको बोटले ओगटेको बगैँचाको क्षेत्रफल (बिघा÷कट्ठा÷धुर वा रोपनी÷आना÷पैसा मा) लेख्नुपर्दछ ।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3075908D-D80F-492F-849F-E5FABD2A02DA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42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CustomShape 4"/>
          <p:cNvSpPr/>
          <p:nvPr/>
        </p:nvSpPr>
        <p:spPr>
          <a:xfrm flipV="1">
            <a:off x="5105400" y="2180560"/>
            <a:ext cx="914400" cy="33404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83273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85800"/>
            <a:ext cx="8839200" cy="2913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ular Callout 9"/>
          <p:cNvSpPr/>
          <p:nvPr/>
        </p:nvSpPr>
        <p:spPr>
          <a:xfrm>
            <a:off x="685800" y="3733800"/>
            <a:ext cx="6629400" cy="2895600"/>
          </a:xfrm>
          <a:prstGeom prst="wedgeRoundRectCallout">
            <a:avLst>
              <a:gd name="adj1" fmla="val 32657"/>
              <a:gd name="adj2" fmla="val -74319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 महलमा महल–४ मा लेखिएका स्थायी बाली बगैँचाको रूपमा लगाइएको भए सोमध्ये फल नलाग्ने उमेरको बोट सङ्ख्या उल्लेख गर्नुपर्छ ।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F850D1F4-27DA-4286-91D3-429C4A596AA6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43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7" name="CustomShape 4"/>
          <p:cNvSpPr/>
          <p:nvPr/>
        </p:nvSpPr>
        <p:spPr>
          <a:xfrm flipV="1">
            <a:off x="5867400" y="2142392"/>
            <a:ext cx="609600" cy="600808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45846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08" y="762000"/>
            <a:ext cx="9067800" cy="2836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222182" y="3276600"/>
            <a:ext cx="8839200" cy="3505200"/>
          </a:xfrm>
          <a:prstGeom prst="wedgeRoundRectCallout">
            <a:avLst>
              <a:gd name="adj1" fmla="val 26571"/>
              <a:gd name="adj2" fmla="val -93728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यसमा छरिएर वा अलगअलग रहेका रुख तथा बिरुवाहरू समावेश हुन्छन् जसको क्षेत्रफल निर्धारण गर्न अप्ठ्यारो हुन्छ 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अस्थायी बाली लागेका कित्ताहरुमा पनि विभिन्न प्रकारका फलपू</a:t>
            </a:r>
            <a:r>
              <a:rPr lang="en-US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m</a:t>
            </a: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ल तथा डाले घाँसका बोटहरु हुनसक्दछन् 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यस्ता बोटहरु पनि कित्ता अनुसार छरिएको बोट सङ्ख्या अन्तरगत गणना गर्नुपर्दछ ।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D9B7FA75-4585-4122-B37E-A764F60EEC88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44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CustomShape 4"/>
          <p:cNvSpPr/>
          <p:nvPr/>
        </p:nvSpPr>
        <p:spPr>
          <a:xfrm flipV="1">
            <a:off x="6477000" y="1143000"/>
            <a:ext cx="1143000" cy="6096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33776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084385"/>
            <a:ext cx="89154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990600" y="3886199"/>
            <a:ext cx="7800498" cy="1887415"/>
          </a:xfrm>
          <a:prstGeom prst="wedgeRoundRectCallout">
            <a:avLst>
              <a:gd name="adj1" fmla="val 23501"/>
              <a:gd name="adj2" fmla="val -87223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बगैँचाको रूपमा नभएर छरिएर रहेका फल–लाग्ने बोट सङ्ख्या यस महलमा लेख्नुपर्दछ । 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7D3C405E-33B7-49EC-B739-5351A276D89A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45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CustomShape 4"/>
          <p:cNvSpPr/>
          <p:nvPr/>
        </p:nvSpPr>
        <p:spPr>
          <a:xfrm flipV="1">
            <a:off x="6324600" y="2036885"/>
            <a:ext cx="685800" cy="6096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81171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761999"/>
            <a:ext cx="9067800" cy="304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685800" y="4267200"/>
            <a:ext cx="7162800" cy="2324100"/>
          </a:xfrm>
          <a:prstGeom prst="wedgeRoundRectCallout">
            <a:avLst>
              <a:gd name="adj1" fmla="val 38312"/>
              <a:gd name="adj2" fmla="val -122312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बगैँचाको रूपमा नभएर छरिएर रहेका फल–नलाग्ने बोट सङ्ख्या यस महलमा लेख्नुपर्दछ । </a:t>
            </a:r>
            <a:endParaRPr lang="ne-NP" sz="2400" dirty="0" smtClean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  <a:p>
            <a:pPr algn="just">
              <a:lnSpc>
                <a:spcPct val="150000"/>
              </a:lnSpc>
            </a:pPr>
            <a:r>
              <a:rPr lang="ne-NP" sz="2400" b="1" dirty="0" smtClean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नोटः छरिएको बोटले ओगटेको क्षेत्रफल उल्लेख गर्नुपर्दैन।</a:t>
            </a:r>
            <a:endParaRPr lang="en-US" sz="2400" b="1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388D76DC-CABA-4F6C-B60A-97AA8F0024B4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46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CustomShape 4"/>
          <p:cNvSpPr/>
          <p:nvPr/>
        </p:nvSpPr>
        <p:spPr>
          <a:xfrm flipV="1">
            <a:off x="6858000" y="2036885"/>
            <a:ext cx="685800" cy="6096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62292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8839200" cy="2820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381000" y="3962400"/>
            <a:ext cx="8229600" cy="2819400"/>
          </a:xfrm>
          <a:prstGeom prst="wedgeRoundRectCallout">
            <a:avLst>
              <a:gd name="adj1" fmla="val 41915"/>
              <a:gd name="adj2" fmla="val -82238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स्थायी बाली मध्ये यी बालीको उत्पादन (क्वीन्टल÷केजी मा) उल्लेख गर्नुपर्छः आँप, केरा, सुन्तला, जुनार, कागती र स्याउ 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	</a:t>
            </a: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5DE34692-7BE9-4325-9D3B-51F9678F0054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47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CustomShape 4"/>
          <p:cNvSpPr/>
          <p:nvPr/>
        </p:nvSpPr>
        <p:spPr>
          <a:xfrm flipV="1">
            <a:off x="7620000" y="1447800"/>
            <a:ext cx="990599" cy="9144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78376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8991600" cy="2836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228600" y="3573044"/>
            <a:ext cx="8763000" cy="3132555"/>
          </a:xfrm>
          <a:prstGeom prst="wedgeRoundRectCallout">
            <a:avLst>
              <a:gd name="adj1" fmla="val 39436"/>
              <a:gd name="adj2" fmla="val -65520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कुनै ठाउँ विशेषका कृषक परिवारहरूले आफूले उत्पादन गरेको विभिन्न बालीको उत्पादन परिमाण क्वीन्टल र किलोग्राममा सोझै बताउन नसक्ने र स्थानीय चलनचल्तीको एकाइ जस्तैः दर्जन, गोटा, बोरा, डोको, भारी आदिमा पनि बताउने गर्दछन्। 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0CBBCF33-4426-440D-90C2-F27714471E13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48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CustomShape 4"/>
          <p:cNvSpPr/>
          <p:nvPr/>
        </p:nvSpPr>
        <p:spPr>
          <a:xfrm flipV="1">
            <a:off x="7620000" y="1447800"/>
            <a:ext cx="990599" cy="9144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96329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38200"/>
            <a:ext cx="8991600" cy="2760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533400" y="4038600"/>
            <a:ext cx="7373936" cy="2514600"/>
          </a:xfrm>
          <a:prstGeom prst="wedgeRoundRectCallout">
            <a:avLst>
              <a:gd name="adj1" fmla="val 53556"/>
              <a:gd name="adj2" fmla="val -86822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कृषकले आफूले उत्पादन गरेको बालीको परिमाण जुनसुकै स्थानीय एकाइमा भनेमा पनि त्यसलाई कुनै न कुनै तरिकाले क्वीन्टल र के.जी. मा रूपान्तर गरी लेख्नु अनिवार्य हुन्छ ।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6311D6CF-A603-4E67-B4E8-631BAA054396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49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CustomShape 4"/>
          <p:cNvSpPr/>
          <p:nvPr/>
        </p:nvSpPr>
        <p:spPr>
          <a:xfrm flipV="1">
            <a:off x="7800499" y="1456660"/>
            <a:ext cx="990599" cy="9144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41056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95105"/>
            <a:ext cx="8458199" cy="234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ounded Rectangular Callout 8"/>
          <p:cNvSpPr/>
          <p:nvPr/>
        </p:nvSpPr>
        <p:spPr>
          <a:xfrm>
            <a:off x="304800" y="3559436"/>
            <a:ext cx="8458200" cy="3124200"/>
          </a:xfrm>
          <a:prstGeom prst="wedgeRoundRectCallout">
            <a:avLst>
              <a:gd name="adj1" fmla="val -39663"/>
              <a:gd name="adj2" fmla="val -81542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 महलमा प्रश्न नं. ३.५ बमोजिमका प्रत्येक कित्ताहरूको नाम कित्ता कोडअनुसार मिलाएर क्रमैसँग लेख्नुपर्छ 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कुनै कित्तामा सन्दर्भ वर्षभित्र एकभन्दा बढी किसिमका अस्थायी बाली लागेको भएमा कित्ताको नाम दोहो¥याएर अर्को लहरमा लेख्नुपर्छ र सो कित्तामा लागेको प्रत्येक बालीको क्षेत्रफल लेख्नुपर्छ । </a:t>
            </a:r>
          </a:p>
        </p:txBody>
      </p:sp>
      <p:sp>
        <p:nvSpPr>
          <p:cNvPr id="4" name="Slide Number Placeholder 19">
            <a:extLst>
              <a:ext uri="{FF2B5EF4-FFF2-40B4-BE49-F238E27FC236}">
                <a16:creationId xmlns="" xmlns:a16="http://schemas.microsoft.com/office/drawing/2014/main" id="{319DB7C5-069C-41C5-AD47-23FE62A06A7C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5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990600" y="1295400"/>
            <a:ext cx="990600" cy="9144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69889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763000" cy="2836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152400" y="3733800"/>
            <a:ext cx="8839200" cy="2971800"/>
          </a:xfrm>
          <a:prstGeom prst="wedgeRoundRectCallout">
            <a:avLst>
              <a:gd name="adj1" fmla="val 40480"/>
              <a:gd name="adj2" fmla="val -71133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रुपान्तरका लागि सहयोग पुग्ने मोटामोटी रुपान्तर दर गणना निर्देशिकाको अनुसूची ८ मा दिइएको छ 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जिल्ला तथा फलफूलको जातअनुसार स्थानीयरुपमा यो दर घटी वा बढी देखिएमा सोहीअनुसार मिलाएर परिमाण रुपान्तर गर्नुपर्दछ ।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D590FADC-F9AA-487E-BC4B-3E413C5531BF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50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CustomShape 4"/>
          <p:cNvSpPr/>
          <p:nvPr/>
        </p:nvSpPr>
        <p:spPr>
          <a:xfrm flipV="1">
            <a:off x="7620000" y="1456660"/>
            <a:ext cx="1171099" cy="9144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35571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685800"/>
            <a:ext cx="9144000" cy="685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e-NP" sz="2800" b="1" dirty="0" smtClean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क्षेत्रफल </a:t>
            </a:r>
            <a:r>
              <a:rPr lang="ne-NP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र बोट सङ्ख्या लिनुपर्ने </a:t>
            </a:r>
            <a:r>
              <a:rPr lang="ne-NP" sz="2800" b="1" dirty="0" smtClean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स्थायी बालीहरु</a:t>
            </a:r>
            <a:endParaRPr lang="en-US" sz="36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242604094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19">
            <a:extLst>
              <a:ext uri="{FF2B5EF4-FFF2-40B4-BE49-F238E27FC236}">
                <a16:creationId xmlns="" xmlns:a16="http://schemas.microsoft.com/office/drawing/2014/main" id="{793D07D7-B47B-41A0-A248-D67FFECCBF38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51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32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81000" y="762000"/>
            <a:ext cx="8382000" cy="457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800" b="1" dirty="0" smtClean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उत्पादन समेत </a:t>
            </a:r>
            <a:r>
              <a:rPr lang="ne-NP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लिनुपर्ने स्थायी </a:t>
            </a:r>
            <a:r>
              <a:rPr lang="ne-NP" sz="2800" b="1" dirty="0" smtClean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बालीहरु</a:t>
            </a:r>
            <a:endParaRPr lang="en-US" sz="28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4160861395"/>
              </p:ext>
            </p:extLst>
          </p:nvPr>
        </p:nvGraphicFramePr>
        <p:xfrm>
          <a:off x="228600" y="1600200"/>
          <a:ext cx="8534400" cy="5011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19">
            <a:extLst>
              <a:ext uri="{FF2B5EF4-FFF2-40B4-BE49-F238E27FC236}">
                <a16:creationId xmlns="" xmlns:a16="http://schemas.microsoft.com/office/drawing/2014/main" id="{FE8CF5AD-D04B-49A7-8033-1B59B08ECB7E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52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96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449267365"/>
              </p:ext>
            </p:extLst>
          </p:nvPr>
        </p:nvGraphicFramePr>
        <p:xfrm>
          <a:off x="0" y="1451758"/>
          <a:ext cx="9067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19">
            <a:extLst>
              <a:ext uri="{FF2B5EF4-FFF2-40B4-BE49-F238E27FC236}">
                <a16:creationId xmlns="" xmlns:a16="http://schemas.microsoft.com/office/drawing/2014/main" id="{93B50921-68E8-496A-8F6D-F24050FFB7B8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53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5DBDCA5-B57E-4B8D-BEFA-552DEB1F5CD1}"/>
              </a:ext>
            </a:extLst>
          </p:cNvPr>
          <p:cNvSpPr/>
          <p:nvPr/>
        </p:nvSpPr>
        <p:spPr>
          <a:xfrm>
            <a:off x="0" y="685800"/>
            <a:ext cx="9144000" cy="685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e-NP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अन्य स्थायी बाली</a:t>
            </a:r>
            <a:endParaRPr lang="en-US" sz="36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7571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285075147"/>
              </p:ext>
            </p:extLst>
          </p:nvPr>
        </p:nvGraphicFramePr>
        <p:xfrm>
          <a:off x="76200" y="1143000"/>
          <a:ext cx="88392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19">
            <a:extLst>
              <a:ext uri="{FF2B5EF4-FFF2-40B4-BE49-F238E27FC236}">
                <a16:creationId xmlns="" xmlns:a16="http://schemas.microsoft.com/office/drawing/2014/main" id="{858087AC-1095-4727-8CCC-679ADB242827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54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51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558925607"/>
              </p:ext>
            </p:extLst>
          </p:nvPr>
        </p:nvGraphicFramePr>
        <p:xfrm>
          <a:off x="381000" y="838200"/>
          <a:ext cx="85344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19">
            <a:extLst>
              <a:ext uri="{FF2B5EF4-FFF2-40B4-BE49-F238E27FC236}">
                <a16:creationId xmlns="" xmlns:a16="http://schemas.microsoft.com/office/drawing/2014/main" id="{FDC7B9E9-E5AC-465A-B857-133E7D7CD08A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55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54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84310795"/>
              </p:ext>
            </p:extLst>
          </p:nvPr>
        </p:nvGraphicFramePr>
        <p:xfrm>
          <a:off x="685800" y="1219200"/>
          <a:ext cx="7848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19">
            <a:extLst>
              <a:ext uri="{FF2B5EF4-FFF2-40B4-BE49-F238E27FC236}">
                <a16:creationId xmlns="" xmlns:a16="http://schemas.microsoft.com/office/drawing/2014/main" id="{BC7A8277-6EB2-4BCF-B117-FA3D0BD40406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56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03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55531280"/>
              </p:ext>
            </p:extLst>
          </p:nvPr>
        </p:nvGraphicFramePr>
        <p:xfrm>
          <a:off x="228600" y="914400"/>
          <a:ext cx="8763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19">
            <a:extLst>
              <a:ext uri="{FF2B5EF4-FFF2-40B4-BE49-F238E27FC236}">
                <a16:creationId xmlns="" xmlns:a16="http://schemas.microsoft.com/office/drawing/2014/main" id="{F30B68D9-0BDD-419E-8CEF-73FAF08AB9AC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57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18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805995419"/>
              </p:ext>
            </p:extLst>
          </p:nvPr>
        </p:nvGraphicFramePr>
        <p:xfrm>
          <a:off x="0" y="838200"/>
          <a:ext cx="9144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19">
            <a:extLst>
              <a:ext uri="{FF2B5EF4-FFF2-40B4-BE49-F238E27FC236}">
                <a16:creationId xmlns="" xmlns:a16="http://schemas.microsoft.com/office/drawing/2014/main" id="{F554DC9F-E69A-4B72-97D9-DA16F92EA955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58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89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434611569"/>
              </p:ext>
            </p:extLst>
          </p:nvPr>
        </p:nvGraphicFramePr>
        <p:xfrm>
          <a:off x="60500" y="762000"/>
          <a:ext cx="90073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19">
            <a:extLst>
              <a:ext uri="{FF2B5EF4-FFF2-40B4-BE49-F238E27FC236}">
                <a16:creationId xmlns="" xmlns:a16="http://schemas.microsoft.com/office/drawing/2014/main" id="{452A5E7C-9A63-4651-BE9C-2FDA99F7C922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59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18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86244"/>
            <a:ext cx="8458200" cy="26427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ular Callout 5"/>
          <p:cNvSpPr/>
          <p:nvPr/>
        </p:nvSpPr>
        <p:spPr>
          <a:xfrm>
            <a:off x="76200" y="3505200"/>
            <a:ext cx="8991600" cy="3200400"/>
          </a:xfrm>
          <a:prstGeom prst="wedgeRoundRectCallout">
            <a:avLst>
              <a:gd name="adj1" fmla="val -42643"/>
              <a:gd name="adj2" fmla="val -62825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यसरी पहिलो कित्तामा लगाइएका सबै बालीको विवरण लेखिसकेपछि मात्र अर्को कित्ताको विवरण भर्न शुरु गर्नुपर्छ 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यही प्रक्रियाबाट प्रत्येक कित्ताहरूमा लगाइएका बालीको विवरण भर्दै जानुपर्छ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प्रत्येक कित्तामा अस्थायी बाली लागे नलागेको अनिवार्य रूपमा सोध्नुपर्छ, यदि कुनै कित्तामा सन्दर्भ वर्ष भित्र अस्थायी बाली लगाइएको छैन भने सो कित्ताको विवरण भर्नुपर्दैन ।</a:t>
            </a:r>
            <a:endParaRPr lang="en-US" sz="20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7" name="Slide Number Placeholder 19">
            <a:extLst>
              <a:ext uri="{FF2B5EF4-FFF2-40B4-BE49-F238E27FC236}">
                <a16:creationId xmlns="" xmlns:a16="http://schemas.microsoft.com/office/drawing/2014/main" id="{596A2595-4873-4E59-B886-EBADD49A3795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6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8" name="CustomShape 4"/>
          <p:cNvSpPr/>
          <p:nvPr/>
        </p:nvSpPr>
        <p:spPr>
          <a:xfrm>
            <a:off x="228600" y="2971800"/>
            <a:ext cx="685800" cy="4572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74378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2400" y="1868010"/>
            <a:ext cx="8839200" cy="4524315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स्थायी बाली लागेको विवरण भर्दा बगैँचाको रूपमा लगाएको र छरिएर रहेको बोटहरूको सङ्ख्या छुट्टाछुट्टै भर्नुपर्छ 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बगैँचाको रूपमा लगाएको फल लाग्ने उमेरका बोटले ओगटेको र फल नलाग्ने बोटले ओगटेको क्षेत्रफल र सो क्षेत्रफलमा भएका बोट सङ्ख्या छुट्टाछुट्टै खुलाउनु पर्दछ 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बगैँचाको रूपमा नलगाई छरिएका केही बोट छन् भने त्यस्ता बोट मध्ये फल लाग्ने र फल नलाग्ने बोट सङ्ख्या छुट्टाछुट्टै लेख्नुपर्छ </a:t>
            </a:r>
            <a:r>
              <a:rPr lang="ne-NP" sz="2400" dirty="0" smtClean="0">
                <a:latin typeface="Preeti" pitchFamily="2" charset="0"/>
                <a:cs typeface="Kalimati" panose="00000400000000000000" pitchFamily="2"/>
              </a:rPr>
              <a:t>।यिनीहरुले ओगटेको क्षेत्रफल उल्लेख गर्नु पर्दैन।</a:t>
            </a:r>
            <a:endParaRPr lang="en-US" sz="24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3" name="Slide Number Placeholder 19">
            <a:extLst>
              <a:ext uri="{FF2B5EF4-FFF2-40B4-BE49-F238E27FC236}">
                <a16:creationId xmlns="" xmlns:a16="http://schemas.microsoft.com/office/drawing/2014/main" id="{1825375D-AAA3-4548-9185-D4198E429659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60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E0484F2-13E5-4C78-88DF-8788E506CCC0}"/>
              </a:ext>
            </a:extLst>
          </p:cNvPr>
          <p:cNvSpPr/>
          <p:nvPr/>
        </p:nvSpPr>
        <p:spPr>
          <a:xfrm>
            <a:off x="0" y="685800"/>
            <a:ext cx="9144000" cy="685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e-NP" sz="36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ध्यान दिनुपर्ने कुरा</a:t>
            </a:r>
            <a:endParaRPr lang="en-US" sz="36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63746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1383475"/>
            <a:ext cx="49720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e-NP" sz="60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छलफल तथा प्रश्नोत्तर</a:t>
            </a:r>
            <a:endParaRPr lang="en-US" sz="6000" b="1" dirty="0">
              <a:solidFill>
                <a:srgbClr val="142DAC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39088" y="6477616"/>
            <a:ext cx="462206" cy="304184"/>
          </a:xfrm>
        </p:spPr>
        <p:txBody>
          <a:bodyPr/>
          <a:lstStyle/>
          <a:p>
            <a:pPr algn="ctr"/>
            <a:fld id="{26402401-4522-4C0F-A737-197EB07E49FF}" type="slidenum">
              <a:rPr lang="en-US" sz="1350">
                <a:latin typeface="Fontasy Himali" panose="04020500000000000000" pitchFamily="82" charset="0"/>
              </a:rPr>
              <a:pPr algn="ctr"/>
              <a:t>61</a:t>
            </a:fld>
            <a:endParaRPr lang="en-US" sz="1350" dirty="0">
              <a:latin typeface="Fontasy Himali" panose="04020500000000000000" pitchFamily="82" charset="0"/>
            </a:endParaRPr>
          </a:p>
        </p:txBody>
      </p:sp>
      <p:pic>
        <p:nvPicPr>
          <p:cNvPr id="6" name="Picture 2" descr="These mistakes can ruin your chances at group discussions | TJinsite">
            <a:extLst>
              <a:ext uri="{FF2B5EF4-FFF2-40B4-BE49-F238E27FC236}">
                <a16:creationId xmlns="" xmlns:a16="http://schemas.microsoft.com/office/drawing/2014/main" id="{2BCE8F1F-0906-4CC4-BEC1-2BBEFB403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403" y="2938578"/>
            <a:ext cx="4488891" cy="261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tay smart in GROUP DISCUSSION | Sri Sharda Group of Institutions | Best  MBA BBA BCA College in Lucknow">
            <a:extLst>
              <a:ext uri="{FF2B5EF4-FFF2-40B4-BE49-F238E27FC236}">
                <a16:creationId xmlns="" xmlns:a16="http://schemas.microsoft.com/office/drawing/2014/main" id="{4152F302-23F6-433F-B5ED-B2909E2EE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209" y="2940489"/>
            <a:ext cx="4140939" cy="260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BCDB3D78-BB87-40A8-B040-338296628C75}"/>
              </a:ext>
            </a:extLst>
          </p:cNvPr>
          <p:cNvSpPr/>
          <p:nvPr/>
        </p:nvSpPr>
        <p:spPr>
          <a:xfrm>
            <a:off x="5435454" y="1492222"/>
            <a:ext cx="3297952" cy="1459646"/>
          </a:xfrm>
          <a:prstGeom prst="roundRect">
            <a:avLst>
              <a:gd name="adj" fmla="val 10000"/>
            </a:avLst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6092" t="-76999" r="-39126" b="-76999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09223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9"/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62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685801"/>
            <a:ext cx="9144000" cy="8790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b="1" dirty="0">
                <a:solidFill>
                  <a:srgbClr val="002060"/>
                </a:solidFill>
                <a:cs typeface="Kalimati" pitchFamily="2"/>
              </a:rPr>
              <a:t>पुनरावलोकनका लागि प्रश्न</a:t>
            </a:r>
            <a:endParaRPr lang="hi-IN" b="1" dirty="0">
              <a:solidFill>
                <a:srgbClr val="002060"/>
              </a:solidFill>
              <a:cs typeface="Kalimati" pitchFamily="2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ne-NP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1353026"/>
            <a:ext cx="8458200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ts val="600"/>
              </a:spcBef>
            </a:pP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प्रश्न १ </a:t>
            </a: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अस्थायी बाली भनेको के हो </a:t>
            </a: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?</a:t>
            </a:r>
            <a:endParaRPr lang="en-US" sz="2400" dirty="0" smtClean="0">
              <a:solidFill>
                <a:prstClr val="black"/>
              </a:solidFill>
              <a:latin typeface="Preeti" pitchFamily="2" charset="0"/>
              <a:cs typeface="Kalimati" pitchFamily="2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प्रश्न </a:t>
            </a:r>
            <a:r>
              <a:rPr lang="ne-NP" sz="2400" dirty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२ </a:t>
            </a: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स्थायी बाली भनेको के </a:t>
            </a:r>
            <a:r>
              <a:rPr lang="ne-NP" sz="2400" dirty="0" smtClean="0">
                <a:latin typeface="Preeti" pitchFamily="2" charset="0"/>
                <a:cs typeface="Kalimati" panose="00000400000000000000" pitchFamily="2"/>
              </a:rPr>
              <a:t>हो</a:t>
            </a:r>
            <a:r>
              <a:rPr lang="en-US" sz="2400" dirty="0"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?</a:t>
            </a:r>
            <a:endParaRPr lang="en-US" sz="2400" dirty="0">
              <a:solidFill>
                <a:prstClr val="black"/>
              </a:solidFill>
              <a:latin typeface="Preeti" pitchFamily="2" charset="0"/>
              <a:cs typeface="Kalimati" pitchFamily="2"/>
            </a:endParaRPr>
          </a:p>
          <a:p>
            <a:pPr lvl="0">
              <a:lnSpc>
                <a:spcPct val="150000"/>
              </a:lnSpc>
              <a:spcBef>
                <a:spcPts val="600"/>
              </a:spcBef>
            </a:pPr>
            <a:r>
              <a:rPr lang="ne-NP" sz="2400" dirty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प्रश्न ३ </a:t>
            </a:r>
            <a:r>
              <a:rPr lang="ne-NP" sz="2400" dirty="0" smtClean="0">
                <a:latin typeface="Preeti" pitchFamily="2" charset="0"/>
                <a:cs typeface="Kalimati" panose="00000400000000000000" pitchFamily="2"/>
              </a:rPr>
              <a:t>कुन कुन </a:t>
            </a: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अस्थायी र स्थायी बालीको उत्पादन </a:t>
            </a:r>
            <a:r>
              <a:rPr lang="ne-NP" sz="2400" dirty="0" smtClean="0">
                <a:latin typeface="Preeti" pitchFamily="2" charset="0"/>
                <a:cs typeface="Kalimati" panose="00000400000000000000" pitchFamily="2"/>
              </a:rPr>
              <a:t>लिने</a:t>
            </a: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?</a:t>
            </a:r>
            <a:endParaRPr lang="ne-NP" sz="2400" dirty="0">
              <a:solidFill>
                <a:prstClr val="black"/>
              </a:solidFill>
              <a:latin typeface="Preeti" pitchFamily="2" charset="0"/>
              <a:cs typeface="Kalimati" pitchFamily="2"/>
            </a:endParaRPr>
          </a:p>
          <a:p>
            <a:pPr lvl="0">
              <a:lnSpc>
                <a:spcPct val="150000"/>
              </a:lnSpc>
              <a:spcBef>
                <a:spcPts val="600"/>
              </a:spcBef>
            </a:pPr>
            <a:r>
              <a:rPr lang="ne-NP" sz="2400" dirty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प्रश्न </a:t>
            </a: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४</a:t>
            </a:r>
            <a:r>
              <a:rPr lang="en-US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 </a:t>
            </a:r>
            <a:r>
              <a:rPr lang="ne-NP" sz="2400" dirty="0" smtClean="0">
                <a:latin typeface="Preeti" pitchFamily="2" charset="0"/>
                <a:cs typeface="Kalimati" panose="00000400000000000000" pitchFamily="2"/>
              </a:rPr>
              <a:t>मिश्रित </a:t>
            </a: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बालीको हकमा उत्पादन र क्षेत्रफल के कसरी छुट्याएर </a:t>
            </a:r>
            <a:r>
              <a:rPr lang="ne-NP" sz="2400" dirty="0" smtClean="0">
                <a:latin typeface="Preeti" pitchFamily="2" charset="0"/>
                <a:cs typeface="Kalimati" panose="00000400000000000000" pitchFamily="2"/>
              </a:rPr>
              <a:t>लिने</a:t>
            </a:r>
            <a:r>
              <a:rPr lang="en-US" sz="2400" dirty="0" smtClean="0"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?</a:t>
            </a:r>
            <a:endParaRPr lang="en-US" sz="2400" dirty="0" smtClean="0">
              <a:solidFill>
                <a:prstClr val="black"/>
              </a:solidFill>
              <a:latin typeface="Preeti" pitchFamily="2" charset="0"/>
              <a:cs typeface="Kalimati" pitchFamily="2"/>
            </a:endParaRPr>
          </a:p>
          <a:p>
            <a:pPr lvl="0">
              <a:lnSpc>
                <a:spcPct val="150000"/>
              </a:lnSpc>
              <a:spcBef>
                <a:spcPts val="600"/>
              </a:spcBef>
            </a:pPr>
            <a:r>
              <a:rPr lang="ne-NP" sz="2400" dirty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प्रश्न ५ </a:t>
            </a:r>
            <a:r>
              <a:rPr lang="ne-NP" sz="2400" dirty="0" smtClean="0">
                <a:latin typeface="Preeti" pitchFamily="2" charset="0"/>
                <a:cs typeface="Kalimati" panose="00000400000000000000" pitchFamily="2"/>
              </a:rPr>
              <a:t>उत्पादन </a:t>
            </a: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दिन छोडेका बुढा बोटहरुलाई फलदिने वा </a:t>
            </a:r>
            <a:r>
              <a:rPr lang="ne-NP" sz="2400" dirty="0" smtClean="0">
                <a:latin typeface="Preeti" pitchFamily="2" charset="0"/>
                <a:cs typeface="Kalimati" panose="00000400000000000000" pitchFamily="2"/>
              </a:rPr>
              <a:t>फल नदिने कहाँ राख्ने</a:t>
            </a:r>
            <a:r>
              <a:rPr lang="en-US" sz="2400" dirty="0"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?</a:t>
            </a:r>
            <a:endParaRPr lang="en-US" sz="2400" dirty="0">
              <a:solidFill>
                <a:prstClr val="black"/>
              </a:solidFill>
              <a:latin typeface="Preeti" pitchFamily="2" charset="0"/>
              <a:cs typeface="Kalimati" pitchFamily="2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ne-NP" sz="2400" dirty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प्रश्न </a:t>
            </a: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६ </a:t>
            </a:r>
            <a:r>
              <a:rPr lang="ne-NP" sz="2400" dirty="0" smtClean="0">
                <a:latin typeface="Preeti" pitchFamily="2" charset="0"/>
                <a:cs typeface="Kalimati" panose="00000400000000000000" pitchFamily="2"/>
              </a:rPr>
              <a:t>थोरै </a:t>
            </a: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सख्यामा फाट्टफुट्ट लगाएका बालीको विवरण लिने कि </a:t>
            </a:r>
            <a:r>
              <a:rPr lang="ne-NP" sz="2400" dirty="0" smtClean="0">
                <a:latin typeface="Preeti" pitchFamily="2" charset="0"/>
                <a:cs typeface="Kalimati" panose="00000400000000000000" pitchFamily="2"/>
              </a:rPr>
              <a:t>नलिने</a:t>
            </a:r>
            <a:r>
              <a:rPr lang="en-US" sz="2400" dirty="0" smtClean="0"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?</a:t>
            </a:r>
            <a:endParaRPr lang="ne-NP" sz="2400" dirty="0">
              <a:cs typeface="Kalimat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71565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572500" cy="2743200"/>
          </a:xfrm>
          <a:noFill/>
          <a:ln>
            <a:noFill/>
          </a:ln>
          <a:effectLst/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sz="6000" dirty="0">
                <a:solidFill>
                  <a:schemeClr val="tx2"/>
                </a:solidFill>
                <a:cs typeface="Kalimati" pitchFamily="2"/>
              </a:rPr>
              <a:t>धन्यवाद !</a:t>
            </a:r>
            <a:r>
              <a:rPr lang="ne-NP" sz="12450" dirty="0">
                <a:solidFill>
                  <a:srgbClr val="002060"/>
                </a:solidFill>
                <a:latin typeface="Preeti"/>
                <a:cs typeface="Kalimati" pitchFamily="2"/>
              </a:rPr>
              <a:t> </a:t>
            </a:r>
            <a:endParaRPr lang="en-US" sz="12450" dirty="0">
              <a:solidFill>
                <a:srgbClr val="002060"/>
              </a:solidFill>
            </a:endParaRPr>
          </a:p>
          <a:p>
            <a:pPr marL="0" indent="0" algn="ctr">
              <a:lnSpc>
                <a:spcPct val="150000"/>
              </a:lnSpc>
              <a:spcAft>
                <a:spcPts val="450"/>
              </a:spcAft>
              <a:buNone/>
            </a:pPr>
            <a:endParaRPr lang="en-US" sz="12450" dirty="0"/>
          </a:p>
          <a:p>
            <a:pPr marL="0" indent="0" algn="ctr">
              <a:buNone/>
            </a:pPr>
            <a:endParaRPr lang="en-US" sz="12450" dirty="0"/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C906ED90-6D25-4193-A357-B4540218F121}"/>
              </a:ext>
            </a:extLst>
          </p:cNvPr>
          <p:cNvSpPr txBox="1">
            <a:spLocks/>
          </p:cNvSpPr>
          <p:nvPr/>
        </p:nvSpPr>
        <p:spPr>
          <a:xfrm>
            <a:off x="8438197" y="6496050"/>
            <a:ext cx="705803" cy="2857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35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63</a:t>
            </a:fld>
            <a:endParaRPr lang="en-US" sz="1350" dirty="0">
              <a:latin typeface="Fontasy Himali" panose="04020500000000000000" pitchFamily="82" charset="0"/>
            </a:endParaRPr>
          </a:p>
        </p:txBody>
      </p:sp>
      <p:sp>
        <p:nvSpPr>
          <p:cNvPr id="8" name="Text Placeholder 1">
            <a:extLst>
              <a:ext uri="{FF2B5EF4-FFF2-40B4-BE49-F238E27FC236}">
                <a16:creationId xmlns="" xmlns:a16="http://schemas.microsoft.com/office/drawing/2014/main" id="{9ADCC6DE-9B41-49CF-910E-1D1E23867D31}"/>
              </a:ext>
            </a:extLst>
          </p:cNvPr>
          <p:cNvSpPr txBox="1">
            <a:spLocks/>
          </p:cNvSpPr>
          <p:nvPr/>
        </p:nvSpPr>
        <p:spPr>
          <a:xfrm>
            <a:off x="228600" y="1467087"/>
            <a:ext cx="8686800" cy="9713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ne-NP" sz="2400" b="1" dirty="0">
                <a:solidFill>
                  <a:srgbClr val="0070C0"/>
                </a:solidFill>
                <a:cs typeface="Kalimati" pitchFamily="2"/>
              </a:rPr>
              <a:t>विस्तृत जानकारीका लागि गणना पुस्तिकाको पेज </a:t>
            </a:r>
            <a:r>
              <a:rPr lang="ne-NP" sz="2400" b="1" dirty="0" smtClean="0">
                <a:solidFill>
                  <a:srgbClr val="0070C0"/>
                </a:solidFill>
                <a:cs typeface="Kalimati" pitchFamily="2"/>
              </a:rPr>
              <a:t>४६ </a:t>
            </a:r>
            <a:r>
              <a:rPr lang="ne-NP" sz="2400" b="1" dirty="0">
                <a:solidFill>
                  <a:srgbClr val="0070C0"/>
                </a:solidFill>
                <a:cs typeface="Kalimati" pitchFamily="2"/>
              </a:rPr>
              <a:t>देखि </a:t>
            </a:r>
            <a:r>
              <a:rPr lang="ne-NP" sz="2400" b="1" dirty="0" smtClean="0">
                <a:solidFill>
                  <a:srgbClr val="0070C0"/>
                </a:solidFill>
                <a:cs typeface="Kalimati" pitchFamily="2"/>
              </a:rPr>
              <a:t>५३</a:t>
            </a:r>
            <a:r>
              <a:rPr lang="ne-NP" sz="2400" b="1" dirty="0" smtClean="0">
                <a:solidFill>
                  <a:srgbClr val="0070C0"/>
                </a:solidFill>
                <a:cs typeface="Kalimati" pitchFamily="2"/>
              </a:rPr>
              <a:t> </a:t>
            </a:r>
            <a:r>
              <a:rPr lang="ne-NP" sz="2400" b="1" dirty="0">
                <a:solidFill>
                  <a:srgbClr val="0070C0"/>
                </a:solidFill>
                <a:cs typeface="Kalimati" pitchFamily="2"/>
              </a:rPr>
              <a:t>सम्म अध्ययन गर्नुहोस् </a:t>
            </a:r>
          </a:p>
        </p:txBody>
      </p:sp>
    </p:spTree>
    <p:extLst>
      <p:ext uri="{BB962C8B-B14F-4D97-AF65-F5344CB8AC3E}">
        <p14:creationId xmlns:p14="http://schemas.microsoft.com/office/powerpoint/2010/main" val="102458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27100"/>
            <a:ext cx="8458200" cy="23495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ounded Rectangular Callout 8"/>
          <p:cNvSpPr/>
          <p:nvPr/>
        </p:nvSpPr>
        <p:spPr>
          <a:xfrm>
            <a:off x="3962400" y="3505200"/>
            <a:ext cx="4038600" cy="3200400"/>
          </a:xfrm>
          <a:prstGeom prst="wedgeRoundRectCallout">
            <a:avLst>
              <a:gd name="adj1" fmla="val -88450"/>
              <a:gd name="adj2" fmla="val -75596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 महलमा महल–२ मा लेखिएका कित्ताको कोड प्रश्न ३.५ बमोजिम लेख्नुपर्दछ ।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CustomShape 4"/>
          <p:cNvSpPr/>
          <p:nvPr/>
        </p:nvSpPr>
        <p:spPr>
          <a:xfrm>
            <a:off x="2133600" y="1524000"/>
            <a:ext cx="685800" cy="9144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8843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8686800" cy="297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ounded Rectangular Callout 8"/>
          <p:cNvSpPr/>
          <p:nvPr/>
        </p:nvSpPr>
        <p:spPr>
          <a:xfrm>
            <a:off x="457200" y="4495799"/>
            <a:ext cx="8277447" cy="1824017"/>
          </a:xfrm>
          <a:prstGeom prst="wedgeRoundRectCallout">
            <a:avLst>
              <a:gd name="adj1" fmla="val -12447"/>
              <a:gd name="adj2" fmla="val -129206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 महलमा महल–२ मा उल्लेख भएबमोजिमका कित्तामा लगाइएको अस्थायी बालीको नाम लेख्नुपर्दछ ।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Slide Number Placeholder 19">
            <a:extLst>
              <a:ext uri="{FF2B5EF4-FFF2-40B4-BE49-F238E27FC236}">
                <a16:creationId xmlns="" xmlns:a16="http://schemas.microsoft.com/office/drawing/2014/main" id="{96E62042-C356-4DEE-908D-42E411187B9B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8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3048000" y="1752600"/>
            <a:ext cx="914400" cy="9144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12323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245691964"/>
              </p:ext>
            </p:extLst>
          </p:nvPr>
        </p:nvGraphicFramePr>
        <p:xfrm>
          <a:off x="22760" y="685800"/>
          <a:ext cx="904504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19">
            <a:extLst>
              <a:ext uri="{FF2B5EF4-FFF2-40B4-BE49-F238E27FC236}">
                <a16:creationId xmlns="" xmlns:a16="http://schemas.microsoft.com/office/drawing/2014/main" id="{8E2E13DB-1B0D-494A-9330-4D60A1DC6534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9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51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4253</TotalTime>
  <Words>2046</Words>
  <Application>Microsoft Office PowerPoint</Application>
  <PresentationFormat>On-screen Show (4:3)</PresentationFormat>
  <Paragraphs>244</Paragraphs>
  <Slides>63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Office Theme</vt:lpstr>
      <vt:lpstr>राष्ट्रिय कृषिगणना २०७८ प्रशिक्षकको लागि क्षेत्रीयस्तरको तालिम मितिः चैत्र १७, २०७८ बाँके, मोरङ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tsbastola</dc:creator>
  <cp:lastModifiedBy>DELL</cp:lastModifiedBy>
  <cp:revision>504</cp:revision>
  <dcterms:created xsi:type="dcterms:W3CDTF">2006-08-16T00:00:00Z</dcterms:created>
  <dcterms:modified xsi:type="dcterms:W3CDTF">2022-03-24T16:39:50Z</dcterms:modified>
</cp:coreProperties>
</file>